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1" r:id="rId5"/>
    <p:sldId id="258" r:id="rId6"/>
    <p:sldId id="268" r:id="rId7"/>
    <p:sldId id="266" r:id="rId8"/>
    <p:sldId id="269" r:id="rId9"/>
    <p:sldId id="260" r:id="rId10"/>
    <p:sldId id="270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09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65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06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19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4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26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19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90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8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3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69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4042A-5BD6-41BD-A35D-E5C6D9B76D92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6F54-0E4D-499D-B63B-3447896ECE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13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印度 </a:t>
            </a:r>
            <a:r>
              <a:rPr lang="zh-TW" altLang="en-US" dirty="0" smtClean="0"/>
              <a:t>下</a:t>
            </a:r>
            <a:r>
              <a:rPr lang="zh-TW" altLang="en-US" dirty="0"/>
              <a:t>密</a:t>
            </a:r>
            <a:r>
              <a:rPr lang="zh-TW" altLang="en-US" dirty="0" smtClean="0"/>
              <a:t>院</a:t>
            </a:r>
            <a:r>
              <a:rPr lang="zh-TW" altLang="en-US" dirty="0"/>
              <a:t>學習</a:t>
            </a:r>
            <a:r>
              <a:rPr lang="zh-TW" altLang="en-US" dirty="0" smtClean="0"/>
              <a:t>體驗</a:t>
            </a:r>
            <a:r>
              <a:rPr lang="en-US" altLang="zh-TW" dirty="0" smtClean="0"/>
              <a:t>- </a:t>
            </a:r>
            <a:r>
              <a:rPr lang="zh-TW" altLang="en-US" sz="4800" b="1" dirty="0" smtClean="0"/>
              <a:t>法</a:t>
            </a:r>
            <a:r>
              <a:rPr lang="zh-TW" altLang="en-US" sz="4800" b="1" dirty="0" smtClean="0"/>
              <a:t>王說法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灌頂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白度母長壽灌預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大威德金剛灌頂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口傳大手印</a:t>
            </a:r>
            <a:endParaRPr lang="en-US" altLang="zh-TW" dirty="0" smtClean="0"/>
          </a:p>
        </p:txBody>
      </p:sp>
      <p:pic>
        <p:nvPicPr>
          <p:cNvPr id="1026" name="Picture 2" descr="C:\Users\ben\Documents\檔案和相片(一)\人物照\2013-7 印度下密院\P_20130703_142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472608" cy="41044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2380"/>
            <a:ext cx="3541935" cy="2356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0930"/>
            <a:ext cx="2799755" cy="279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00685"/>
            <a:ext cx="2906882" cy="289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ben\Documents\檔案和相片(一)\人物照\2013-7 印度下密院\P_20130727_1513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8324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七支供養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「祈請」的觀念，成為西藏之後法會的基礎。其中結合了「七支供養」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七</a:t>
            </a:r>
            <a:r>
              <a:rPr lang="zh-TW" altLang="en-US" dirty="0"/>
              <a:t>支供養，又稱七支行願</a:t>
            </a:r>
            <a:r>
              <a:rPr lang="zh-TW" altLang="en-US" dirty="0" smtClean="0"/>
              <a:t>，源</a:t>
            </a:r>
            <a:r>
              <a:rPr lang="zh-TW" altLang="en-US" dirty="0"/>
              <a:t>起於普賢菩薩法門。</a:t>
            </a:r>
            <a:r>
              <a:rPr lang="zh-TW" altLang="en-US" dirty="0">
                <a:solidFill>
                  <a:srgbClr val="FF0000"/>
                </a:solidFill>
              </a:rPr>
              <a:t>漢傳佛教為普賢十大願王</a:t>
            </a:r>
            <a:r>
              <a:rPr lang="zh-TW" altLang="en-US" dirty="0"/>
              <a:t>，源自於</a:t>
            </a:r>
            <a:r>
              <a:rPr lang="en-US" altLang="zh-TW" dirty="0"/>
              <a:t>《</a:t>
            </a:r>
            <a:r>
              <a:rPr lang="zh-TW" altLang="en-US" dirty="0"/>
              <a:t>華嚴經</a:t>
            </a:r>
            <a:r>
              <a:rPr lang="en-US" altLang="zh-TW" dirty="0" smtClean="0"/>
              <a:t>》</a:t>
            </a:r>
          </a:p>
          <a:p>
            <a:r>
              <a:rPr lang="zh-TW" altLang="en-US" dirty="0" smtClean="0"/>
              <a:t>在</a:t>
            </a:r>
            <a:r>
              <a:rPr lang="zh-TW" altLang="en-US" dirty="0"/>
              <a:t>藏傳佛教中，</a:t>
            </a:r>
            <a:r>
              <a:rPr lang="zh-TW" altLang="en-US" dirty="0">
                <a:solidFill>
                  <a:srgbClr val="FF0000"/>
                </a:solidFill>
              </a:rPr>
              <a:t>七支供養是由龍樹、寂天傳承，經阿底峽傳入西藏，</a:t>
            </a:r>
            <a:r>
              <a:rPr lang="zh-TW" altLang="en-US" dirty="0"/>
              <a:t>是很重要的前行法，所有宗派在修法之前，都要誦唸七支供養儀軌，也是僧侶每日的功課。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8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033">
            <a:off x="815406" y="112589"/>
            <a:ext cx="3336724" cy="2499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53" y="3362889"/>
            <a:ext cx="5040560" cy="336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0637">
            <a:off x="-22256" y="2669686"/>
            <a:ext cx="3084481" cy="2052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940">
            <a:off x="4573402" y="11729"/>
            <a:ext cx="3590855" cy="2389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8" name="Picture 10" descr="C:\Users\ben\Documents\檔案和相片(一)\人物照\2013-7 印度下密院\P_20130721_213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236">
            <a:off x="6671820" y="1824468"/>
            <a:ext cx="3201927" cy="2401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文字方塊 2"/>
          <p:cNvSpPr txBox="1"/>
          <p:nvPr/>
        </p:nvSpPr>
        <p:spPr>
          <a:xfrm>
            <a:off x="3632526" y="2306489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/>
              <a:t>法王說</a:t>
            </a:r>
            <a:r>
              <a:rPr lang="zh-TW" altLang="en-US" sz="4400" b="1" dirty="0"/>
              <a:t>法</a:t>
            </a:r>
          </a:p>
        </p:txBody>
      </p:sp>
    </p:spTree>
    <p:extLst>
      <p:ext uri="{BB962C8B-B14F-4D97-AF65-F5344CB8AC3E}">
        <p14:creationId xmlns:p14="http://schemas.microsoft.com/office/powerpoint/2010/main" val="23534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白度母</a:t>
            </a:r>
            <a:r>
              <a:rPr lang="en-US" altLang="zh-TW" dirty="0" smtClean="0"/>
              <a:t>- </a:t>
            </a:r>
            <a:r>
              <a:rPr lang="zh-TW" altLang="en-US" dirty="0" smtClean="0"/>
              <a:t>長壽、智慧、福報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97" y="1299220"/>
            <a:ext cx="4123828" cy="537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大威德金剛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2226"/>
            <a:ext cx="3456384" cy="554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甘丹口傳大手印</a:t>
            </a:r>
            <a:r>
              <a:rPr lang="en-US" altLang="zh-TW" dirty="0" smtClean="0"/>
              <a:t>- </a:t>
            </a:r>
            <a:r>
              <a:rPr lang="zh-TW" altLang="en-US" dirty="0" smtClean="0"/>
              <a:t>不共修持傳承上師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16" y="1390650"/>
            <a:ext cx="42862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達賴喇</a:t>
            </a:r>
            <a:r>
              <a:rPr lang="zh-TW" altLang="en-US" dirty="0"/>
              <a:t>嘛</a:t>
            </a:r>
            <a:r>
              <a:rPr lang="zh-TW" altLang="en-US" dirty="0" smtClean="0"/>
              <a:t>開示</a:t>
            </a:r>
            <a:r>
              <a:rPr lang="en-US" altLang="zh-TW" dirty="0" smtClean="0"/>
              <a:t>:  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長壽之因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欲延壽的人，還須明白因果、業力之理。短壽之業因乃殺生，長壽之業因乃不殺生及放生等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對眾生布施以藥材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和醫療資源。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10" y="3356992"/>
            <a:ext cx="4463884" cy="3161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長壽法會的源由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佛陀暗示阿難，他可以延長自已壽命。但當佛成就傳法和僧團建制後，自覺無需留壽而應示現涅槃。這時阿難再請佛留世，無奈佛心已決定，故「祈求佛的延壽住世」成為一長壽法會的原型。   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Digha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Nikay</a:t>
            </a:r>
            <a:r>
              <a:rPr lang="en-US" altLang="zh-TW" dirty="0" smtClean="0"/>
              <a:t> III 103&gt; &lt;</a:t>
            </a:r>
            <a:r>
              <a:rPr lang="en-US" altLang="zh-TW" dirty="0" err="1" smtClean="0"/>
              <a:t>Digha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Nikaya</a:t>
            </a:r>
            <a:r>
              <a:rPr lang="en-US" altLang="zh-TW" dirty="0" smtClean="0"/>
              <a:t> II 115&gt;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64648"/>
            <a:ext cx="5421156" cy="3293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「祈請</a:t>
            </a:r>
            <a:r>
              <a:rPr lang="zh-TW" altLang="en-US" dirty="0" smtClean="0"/>
              <a:t>」成為法會</a:t>
            </a:r>
            <a:r>
              <a:rPr lang="zh-TW" altLang="en-US" dirty="0"/>
              <a:t>的基礎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「請佛住世，常轉法輪」</a:t>
            </a:r>
            <a:r>
              <a:rPr lang="en-US" altLang="zh-TW" dirty="0" smtClean="0">
                <a:sym typeface="Wingdings" panose="05000000000000000000" pitchFamily="2" charset="2"/>
              </a:rPr>
              <a:t> </a:t>
            </a:r>
            <a:r>
              <a:rPr lang="zh-TW" altLang="en-US" dirty="0" smtClean="0">
                <a:sym typeface="Wingdings" panose="05000000000000000000" pitchFamily="2" charset="2"/>
              </a:rPr>
              <a:t>「上師長壽，永傳正法」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prstClr val="black"/>
                </a:solidFill>
              </a:rPr>
              <a:t>祈</a:t>
            </a:r>
            <a:r>
              <a:rPr lang="zh-TW" altLang="en-US" dirty="0">
                <a:solidFill>
                  <a:prstClr val="black"/>
                </a:solidFill>
              </a:rPr>
              <a:t>請「上師長壽」 是法會的目的。「祈請文」是一種特殊的文體。</a:t>
            </a:r>
            <a:r>
              <a:rPr lang="en-US" altLang="zh-TW" dirty="0">
                <a:solidFill>
                  <a:prstClr val="black"/>
                </a:solidFill>
              </a:rPr>
              <a:t> 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prstClr val="black"/>
                </a:solidFill>
              </a:rPr>
              <a:t>觀想「上師」與「白度母」無二無別</a:t>
            </a:r>
            <a:endParaRPr lang="en-US" altLang="zh-TW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92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灌頂分為前行與正行兩個部份</a:t>
            </a:r>
            <a:r>
              <a:rPr lang="zh-TW" altLang="en-US" dirty="0" smtClean="0">
                <a:effectLst/>
              </a:rPr>
              <a:t/>
            </a:r>
            <a:br>
              <a:rPr lang="zh-TW" altLang="en-US" dirty="0" smtClean="0">
                <a:effectLst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一讓弟子們淨化，就是清淨的意思。</a:t>
            </a:r>
            <a:endParaRPr lang="zh-TW" altLang="en-US" dirty="0" smtClean="0">
              <a:effectLst/>
            </a:endParaRPr>
          </a:p>
          <a:p>
            <a:r>
              <a:rPr lang="zh-TW" altLang="en-US" dirty="0" smtClean="0"/>
              <a:t>二</a:t>
            </a:r>
            <a:r>
              <a:rPr lang="en-US" altLang="zh-TW" dirty="0"/>
              <a:t>.</a:t>
            </a:r>
            <a:r>
              <a:rPr lang="zh-TW" altLang="en-US" dirty="0">
                <a:solidFill>
                  <a:srgbClr val="FF0000"/>
                </a:solidFill>
              </a:rPr>
              <a:t>在壇城的加持下，除障驅魔。</a:t>
            </a:r>
            <a:endParaRPr lang="zh-TW" altLang="en-US" dirty="0" smtClean="0">
              <a:solidFill>
                <a:srgbClr val="FF0000"/>
              </a:solidFill>
              <a:effectLst/>
            </a:endParaRPr>
          </a:p>
          <a:p>
            <a:r>
              <a:rPr lang="zh-TW" altLang="en-US" dirty="0"/>
              <a:t>三</a:t>
            </a:r>
            <a:r>
              <a:rPr lang="en-US" altLang="zh-TW" dirty="0"/>
              <a:t>.</a:t>
            </a:r>
            <a:r>
              <a:rPr lang="zh-TW" altLang="en-US" dirty="0">
                <a:solidFill>
                  <a:srgbClr val="FF0000"/>
                </a:solidFill>
              </a:rPr>
              <a:t>觀想護輪，建立巨大的智慧火燄和金剛本性的圍籬。</a:t>
            </a:r>
            <a:endParaRPr lang="zh-TW" altLang="en-US" dirty="0" smtClean="0">
              <a:solidFill>
                <a:srgbClr val="FF0000"/>
              </a:solidFill>
              <a:effectLst/>
            </a:endParaRPr>
          </a:p>
          <a:p>
            <a:r>
              <a:rPr lang="zh-TW" altLang="en-US" dirty="0"/>
              <a:t>四</a:t>
            </a:r>
            <a:r>
              <a:rPr lang="en-US" altLang="zh-TW" dirty="0"/>
              <a:t>.</a:t>
            </a:r>
            <a:r>
              <a:rPr lang="zh-TW" altLang="en-US" dirty="0"/>
              <a:t>上師講解灌頂的緣由。</a:t>
            </a:r>
            <a:endParaRPr lang="zh-TW" altLang="en-US" dirty="0" smtClean="0">
              <a:effectLst/>
            </a:endParaRPr>
          </a:p>
          <a:p>
            <a:r>
              <a:rPr lang="zh-TW" altLang="en-US" dirty="0"/>
              <a:t>五</a:t>
            </a:r>
            <a:r>
              <a:rPr lang="en-US" altLang="zh-TW" dirty="0"/>
              <a:t>.</a:t>
            </a:r>
            <a:r>
              <a:rPr lang="zh-TW" altLang="en-US" dirty="0"/>
              <a:t>獻曼達。</a:t>
            </a:r>
            <a:endParaRPr lang="zh-TW" altLang="en-US" dirty="0" smtClean="0">
              <a:effectLst/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六</a:t>
            </a:r>
            <a:r>
              <a:rPr lang="en-US" altLang="zh-TW" dirty="0">
                <a:solidFill>
                  <a:srgbClr val="FF0000"/>
                </a:solidFill>
              </a:rPr>
              <a:t>.</a:t>
            </a:r>
            <a:r>
              <a:rPr lang="zh-TW" altLang="en-US" dirty="0">
                <a:solidFill>
                  <a:srgbClr val="FF0000"/>
                </a:solidFill>
              </a:rPr>
              <a:t>祈請上師灌頂。</a:t>
            </a:r>
            <a:endParaRPr lang="zh-TW" altLang="en-US" dirty="0" smtClean="0">
              <a:solidFill>
                <a:srgbClr val="FF0000"/>
              </a:solidFill>
              <a:effectLst/>
            </a:endParaRPr>
          </a:p>
          <a:p>
            <a:r>
              <a:rPr lang="zh-TW" altLang="en-US" dirty="0"/>
              <a:t>七</a:t>
            </a:r>
            <a:r>
              <a:rPr lang="en-US" altLang="zh-TW" dirty="0"/>
              <a:t>.</a:t>
            </a:r>
            <a:r>
              <a:rPr lang="zh-TW" altLang="en-US" dirty="0"/>
              <a:t>皈依</a:t>
            </a:r>
            <a:r>
              <a:rPr lang="zh-TW" altLang="en-US" dirty="0" smtClean="0"/>
              <a:t>。</a:t>
            </a:r>
            <a:endParaRPr lang="zh-TW" altLang="en-US" dirty="0" smtClean="0">
              <a:effectLst/>
            </a:endParaRPr>
          </a:p>
          <a:p>
            <a:r>
              <a:rPr lang="zh-TW" altLang="en-US" dirty="0"/>
              <a:t>八</a:t>
            </a:r>
            <a:r>
              <a:rPr lang="en-US" altLang="zh-TW" dirty="0"/>
              <a:t>.</a:t>
            </a:r>
            <a:r>
              <a:rPr lang="zh-TW" altLang="en-US" dirty="0"/>
              <a:t>發菩提心。</a:t>
            </a:r>
            <a:endParaRPr lang="zh-TW" altLang="en-US" dirty="0" smtClean="0">
              <a:effectLst/>
            </a:endParaRPr>
          </a:p>
          <a:p>
            <a:r>
              <a:rPr lang="zh-TW" altLang="en-US" dirty="0"/>
              <a:t>九</a:t>
            </a:r>
            <a:r>
              <a:rPr lang="en-US" altLang="zh-TW" dirty="0"/>
              <a:t>.</a:t>
            </a:r>
            <a:r>
              <a:rPr lang="zh-TW" altLang="en-US" dirty="0"/>
              <a:t>七支供養。</a:t>
            </a:r>
            <a:endParaRPr lang="zh-TW" altLang="en-US" dirty="0" smtClean="0">
              <a:effectLst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7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477</Words>
  <Application>Microsoft Office PowerPoint</Application>
  <PresentationFormat>如螢幕大小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印度 下密院學習體驗- 法王說法</vt:lpstr>
      <vt:lpstr>PowerPoint 簡報</vt:lpstr>
      <vt:lpstr>白度母- 長壽、智慧、福報</vt:lpstr>
      <vt:lpstr>大威德金剛</vt:lpstr>
      <vt:lpstr>甘丹口傳大手印- 不共修持傳承上師</vt:lpstr>
      <vt:lpstr>達賴喇嘛開示:   長壽之因</vt:lpstr>
      <vt:lpstr>長壽法會的源由</vt:lpstr>
      <vt:lpstr>「祈請」成為法會的基礎。</vt:lpstr>
      <vt:lpstr>灌頂分為前行與正行兩個部份 </vt:lpstr>
      <vt:lpstr>PowerPoint 簡報</vt:lpstr>
      <vt:lpstr>七支供養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下密院學習</dc:title>
  <dc:creator>ben</dc:creator>
  <cp:lastModifiedBy>ben</cp:lastModifiedBy>
  <cp:revision>25</cp:revision>
  <dcterms:created xsi:type="dcterms:W3CDTF">2013-10-15T13:16:12Z</dcterms:created>
  <dcterms:modified xsi:type="dcterms:W3CDTF">2013-10-23T05:01:47Z</dcterms:modified>
</cp:coreProperties>
</file>