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81" r:id="rId8"/>
    <p:sldId id="279" r:id="rId9"/>
    <p:sldId id="280" r:id="rId10"/>
    <p:sldId id="273" r:id="rId11"/>
    <p:sldId id="262" r:id="rId12"/>
    <p:sldId id="264" r:id="rId13"/>
    <p:sldId id="286" r:id="rId14"/>
    <p:sldId id="265" r:id="rId15"/>
    <p:sldId id="289" r:id="rId16"/>
    <p:sldId id="288" r:id="rId17"/>
    <p:sldId id="287" r:id="rId18"/>
    <p:sldId id="269" r:id="rId19"/>
    <p:sldId id="290" r:id="rId20"/>
    <p:sldId id="270" r:id="rId21"/>
    <p:sldId id="271" r:id="rId22"/>
    <p:sldId id="266" r:id="rId23"/>
    <p:sldId id="268" r:id="rId24"/>
    <p:sldId id="267" r:id="rId25"/>
    <p:sldId id="275" r:id="rId26"/>
    <p:sldId id="276" r:id="rId27"/>
    <p:sldId id="277" r:id="rId28"/>
    <p:sldId id="283" r:id="rId29"/>
    <p:sldId id="284" r:id="rId30"/>
    <p:sldId id="285" r:id="rId31"/>
    <p:sldId id="282" r:id="rId32"/>
    <p:sldId id="274" r:id="rId33"/>
    <p:sldId id="291" r:id="rId34"/>
    <p:sldId id="278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32" autoAdjust="0"/>
  </p:normalViewPr>
  <p:slideViewPr>
    <p:cSldViewPr>
      <p:cViewPr varScale="1">
        <p:scale>
          <a:sx n="62" d="100"/>
          <a:sy n="62" d="100"/>
        </p:scale>
        <p:origin x="-156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3940E65-E010-4C83-AF2B-74E221A3EE92}" type="datetimeFigureOut">
              <a:rPr lang="zh-TW" altLang="en-US" smtClean="0"/>
              <a:pPr/>
              <a:t>2013/10/23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AD4A0F7-8BEC-4E08-BB43-3D2CF6A327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24433;&#38899;&#27284;\&#36783;&#32147;&#35506;-1.AVI" TargetMode="External"/><Relationship Id="rId2" Type="http://schemas.openxmlformats.org/officeDocument/2006/relationships/hyperlink" Target="file:///C:\Users\user\Desktop\&#24433;&#38899;&#27284;\&#36783;&#32147;&#35506;.AV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24433;&#38899;&#27284;\&#23567;&#21895;&#22043;&#36783;&#32147;.AVI" TargetMode="External"/><Relationship Id="rId2" Type="http://schemas.openxmlformats.org/officeDocument/2006/relationships/hyperlink" Target="file:///C:\Users\user\Desktop\&#24433;&#38899;&#27284;\&#22025;&#22830;&#32769;&#24107;&#30340;&#36783;&#32147;.AV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user\Desktop\&#24433;&#38899;&#27284;\&#34277;&#24107;&#22727;&#22478;.AVI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24433;&#38899;&#27284;\&#21776;&#21345;&#35069;&#20316;-1.AVI" TargetMode="External"/><Relationship Id="rId2" Type="http://schemas.openxmlformats.org/officeDocument/2006/relationships/hyperlink" Target="file:///C:\Users\user\Desktop\&#24433;&#38899;&#27284;\&#21776;&#21345;&#35069;&#20316;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Users\user\Desktop\&#24433;&#38899;&#27284;\&#21776;&#21345;&#35069;&#20316;%20(2).AV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8吉祥圖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548680"/>
            <a:ext cx="5553075" cy="34575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3933056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南印下密院研修之旅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1680" y="5105400"/>
            <a:ext cx="6400800" cy="1752600"/>
          </a:xfrm>
        </p:spPr>
        <p:txBody>
          <a:bodyPr/>
          <a:lstStyle/>
          <a:p>
            <a:r>
              <a:rPr lang="zh-TW" altLang="en-US" dirty="0" smtClean="0"/>
              <a:t>報告者</a:t>
            </a:r>
            <a:r>
              <a:rPr lang="en-US" altLang="zh-TW" dirty="0" smtClean="0"/>
              <a:t>:</a:t>
            </a:r>
            <a:r>
              <a:rPr lang="zh-TW" altLang="en-US" dirty="0" smtClean="0"/>
              <a:t>張慧君</a:t>
            </a:r>
            <a:endParaRPr lang="en-US" altLang="zh-TW" dirty="0" smtClean="0"/>
          </a:p>
          <a:p>
            <a:r>
              <a:rPr lang="en-US" altLang="zh-TW" dirty="0" smtClean="0"/>
              <a:t>2013.10.23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辯經課</a:t>
            </a:r>
            <a:endParaRPr lang="zh-TW" altLang="en-US" dirty="0"/>
          </a:p>
        </p:txBody>
      </p:sp>
      <p:pic>
        <p:nvPicPr>
          <p:cNvPr id="4" name="內容版面配置區 3" descr="DSCN31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辯經課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上課即景</a:t>
            </a:r>
            <a:endParaRPr lang="en-US" altLang="zh-TW" dirty="0" smtClean="0"/>
          </a:p>
          <a:p>
            <a:r>
              <a:rPr lang="en-US" altLang="zh-TW" dirty="0" smtClean="0">
                <a:hlinkClick r:id="rId2" action="ppaction://hlinkfile"/>
              </a:rPr>
              <a:t>C:\Users\user\Desktop\</a:t>
            </a:r>
            <a:r>
              <a:rPr lang="zh-TW" altLang="en-US" dirty="0" smtClean="0">
                <a:hlinkClick r:id="rId2" action="ppaction://hlinkfile"/>
              </a:rPr>
              <a:t>影音檔</a:t>
            </a:r>
            <a:r>
              <a:rPr lang="en-US" altLang="zh-TW" dirty="0" smtClean="0">
                <a:hlinkClick r:id="rId2" action="ppaction://hlinkfile"/>
              </a:rPr>
              <a:t>\</a:t>
            </a:r>
            <a:r>
              <a:rPr lang="zh-TW" altLang="en-US" dirty="0" smtClean="0">
                <a:hlinkClick r:id="rId2" action="ppaction://hlinkfile"/>
              </a:rPr>
              <a:t>辯經課</a:t>
            </a:r>
            <a:r>
              <a:rPr lang="en-US" altLang="zh-TW" dirty="0" smtClean="0">
                <a:hlinkClick r:id="rId2" action="ppaction://hlinkfile"/>
              </a:rPr>
              <a:t>.AVI</a:t>
            </a:r>
            <a:endParaRPr lang="en-US" altLang="zh-TW" dirty="0" smtClean="0"/>
          </a:p>
          <a:p>
            <a:r>
              <a:rPr lang="en-US" altLang="zh-TW" dirty="0" smtClean="0">
                <a:hlinkClick r:id="rId3" action="ppaction://hlinkfile"/>
              </a:rPr>
              <a:t>C:\Users\user\Desktop\</a:t>
            </a:r>
            <a:r>
              <a:rPr lang="zh-TW" altLang="en-US" dirty="0" smtClean="0">
                <a:hlinkClick r:id="rId3" action="ppaction://hlinkfile"/>
              </a:rPr>
              <a:t>影音檔</a:t>
            </a:r>
            <a:r>
              <a:rPr lang="en-US" altLang="zh-TW" dirty="0" smtClean="0">
                <a:hlinkClick r:id="rId3" action="ppaction://hlinkfile"/>
              </a:rPr>
              <a:t>\</a:t>
            </a:r>
            <a:r>
              <a:rPr lang="zh-TW" altLang="en-US" dirty="0" smtClean="0">
                <a:hlinkClick r:id="rId3" action="ppaction://hlinkfile"/>
              </a:rPr>
              <a:t>辯經課</a:t>
            </a:r>
            <a:r>
              <a:rPr lang="en-US" altLang="zh-TW" dirty="0" smtClean="0">
                <a:hlinkClick r:id="rId3" action="ppaction://hlinkfile"/>
              </a:rPr>
              <a:t>-1.AVI</a:t>
            </a:r>
            <a:endParaRPr lang="zh-TW" altLang="en-US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洛桑嘉央老師的辯經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 action="ppaction://hlinkfile"/>
              </a:rPr>
              <a:t>C:\Users\user\Desktop\</a:t>
            </a:r>
            <a:r>
              <a:rPr lang="zh-TW" altLang="en-US" dirty="0" smtClean="0">
                <a:hlinkClick r:id="rId2" action="ppaction://hlinkfile"/>
              </a:rPr>
              <a:t>影音檔</a:t>
            </a:r>
            <a:r>
              <a:rPr lang="en-US" altLang="zh-TW" dirty="0" smtClean="0">
                <a:hlinkClick r:id="rId2" action="ppaction://hlinkfile"/>
              </a:rPr>
              <a:t>\</a:t>
            </a:r>
            <a:r>
              <a:rPr lang="zh-TW" altLang="en-US" dirty="0" smtClean="0">
                <a:hlinkClick r:id="rId2" action="ppaction://hlinkfile"/>
              </a:rPr>
              <a:t>嘉央老師的辯經</a:t>
            </a:r>
            <a:r>
              <a:rPr lang="en-US" altLang="zh-TW" dirty="0" smtClean="0">
                <a:hlinkClick r:id="rId2" action="ppaction://hlinkfile"/>
              </a:rPr>
              <a:t>.AVI</a:t>
            </a:r>
            <a:endParaRPr lang="en-US" altLang="zh-TW" dirty="0" smtClean="0"/>
          </a:p>
          <a:p>
            <a:r>
              <a:rPr lang="en-US" altLang="zh-TW" dirty="0" smtClean="0">
                <a:hlinkClick r:id="rId3" action="ppaction://hlinkfile"/>
              </a:rPr>
              <a:t>C:\Users\user\Desktop\</a:t>
            </a:r>
            <a:r>
              <a:rPr lang="zh-TW" altLang="en-US" dirty="0" smtClean="0">
                <a:hlinkClick r:id="rId3" action="ppaction://hlinkfile"/>
              </a:rPr>
              <a:t>影音檔</a:t>
            </a:r>
            <a:r>
              <a:rPr lang="en-US" altLang="zh-TW" dirty="0" smtClean="0">
                <a:hlinkClick r:id="rId3" action="ppaction://hlinkfile"/>
              </a:rPr>
              <a:t>\</a:t>
            </a:r>
            <a:r>
              <a:rPr lang="zh-TW" altLang="en-US" dirty="0" smtClean="0">
                <a:hlinkClick r:id="rId3" action="ppaction://hlinkfile"/>
              </a:rPr>
              <a:t>小喇嘛辯經</a:t>
            </a:r>
            <a:r>
              <a:rPr lang="en-US" altLang="zh-TW" dirty="0" smtClean="0">
                <a:hlinkClick r:id="rId3" action="ppaction://hlinkfile"/>
              </a:rPr>
              <a:t>.AVI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校外教學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壇城</a:t>
            </a:r>
            <a:endParaRPr lang="en-US" altLang="zh-TW" dirty="0" smtClean="0"/>
          </a:p>
          <a:p>
            <a:r>
              <a:rPr lang="zh-TW" altLang="en-US" dirty="0" smtClean="0"/>
              <a:t>色拉傑寺介紹</a:t>
            </a:r>
            <a:endParaRPr lang="en-US" altLang="zh-TW" dirty="0" smtClean="0"/>
          </a:p>
          <a:p>
            <a:r>
              <a:rPr lang="zh-TW" altLang="en-US" dirty="0" smtClean="0"/>
              <a:t>唐卡製作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校外教學</a:t>
            </a:r>
            <a:r>
              <a:rPr lang="en-US" altLang="zh-TW" dirty="0" smtClean="0"/>
              <a:t>*</a:t>
            </a:r>
            <a:r>
              <a:rPr lang="zh-TW" altLang="en-US" dirty="0" smtClean="0"/>
              <a:t>下密院的壇城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 descr="DSCN269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色拉傑寺</a:t>
            </a:r>
            <a:endParaRPr lang="zh-TW" altLang="en-US" dirty="0"/>
          </a:p>
        </p:txBody>
      </p:sp>
      <p:pic>
        <p:nvPicPr>
          <p:cNvPr id="4" name="內容版面配置區 3" descr="DSCN319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校外教學</a:t>
            </a:r>
            <a:r>
              <a:rPr lang="en-US" altLang="zh-TW" dirty="0" smtClean="0"/>
              <a:t>*</a:t>
            </a:r>
            <a:r>
              <a:rPr lang="zh-TW" altLang="en-US" dirty="0" smtClean="0"/>
              <a:t>色拉傑寺的藥師壇城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 action="ppaction://hlinkfile"/>
              </a:rPr>
              <a:t>C:\Users\user\Desktop\</a:t>
            </a:r>
            <a:r>
              <a:rPr lang="zh-TW" altLang="en-US" dirty="0" smtClean="0">
                <a:hlinkClick r:id="rId2" action="ppaction://hlinkfile"/>
              </a:rPr>
              <a:t>影音檔</a:t>
            </a:r>
            <a:r>
              <a:rPr lang="en-US" altLang="zh-TW" dirty="0" smtClean="0">
                <a:hlinkClick r:id="rId2" action="ppaction://hlinkfile"/>
              </a:rPr>
              <a:t>\</a:t>
            </a:r>
            <a:r>
              <a:rPr lang="zh-TW" altLang="en-US" dirty="0" smtClean="0">
                <a:hlinkClick r:id="rId2" action="ppaction://hlinkfile"/>
              </a:rPr>
              <a:t>藥師壇城</a:t>
            </a:r>
            <a:r>
              <a:rPr lang="en-US" altLang="zh-TW" dirty="0" smtClean="0">
                <a:hlinkClick r:id="rId2" action="ppaction://hlinkfile"/>
              </a:rPr>
              <a:t>.AVI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沙壇城</a:t>
            </a:r>
            <a:endParaRPr lang="zh-TW" altLang="en-US" dirty="0"/>
          </a:p>
        </p:txBody>
      </p:sp>
      <p:pic>
        <p:nvPicPr>
          <p:cNvPr id="4" name="內容版面配置區 3" descr="DSCN24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校外教學*唐卡製做</a:t>
            </a:r>
            <a:endParaRPr lang="zh-TW" altLang="en-US" dirty="0"/>
          </a:p>
        </p:txBody>
      </p:sp>
      <p:pic>
        <p:nvPicPr>
          <p:cNvPr id="4" name="內容版面配置區 3" descr="DSCN31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唐卡製做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 action="ppaction://hlinkfile"/>
              </a:rPr>
              <a:t>C:\Users\user\Desktop\</a:t>
            </a:r>
            <a:r>
              <a:rPr lang="zh-TW" altLang="en-US" dirty="0" smtClean="0">
                <a:hlinkClick r:id="rId2" action="ppaction://hlinkfile"/>
              </a:rPr>
              <a:t>影音檔</a:t>
            </a:r>
            <a:r>
              <a:rPr lang="en-US" altLang="zh-TW" dirty="0" smtClean="0">
                <a:hlinkClick r:id="rId2" action="ppaction://hlinkfile"/>
              </a:rPr>
              <a:t>\</a:t>
            </a:r>
            <a:r>
              <a:rPr lang="zh-TW" altLang="en-US" dirty="0" smtClean="0">
                <a:hlinkClick r:id="rId2" action="ppaction://hlinkfile"/>
              </a:rPr>
              <a:t>唐卡製作</a:t>
            </a:r>
            <a:r>
              <a:rPr lang="en-US" altLang="zh-TW" dirty="0" smtClean="0">
                <a:hlinkClick r:id="rId2" action="ppaction://hlinkfile"/>
              </a:rPr>
              <a:t>.AVI</a:t>
            </a:r>
            <a:endParaRPr lang="en-US" altLang="zh-TW" dirty="0" smtClean="0"/>
          </a:p>
          <a:p>
            <a:r>
              <a:rPr lang="en-US" altLang="zh-TW" dirty="0" smtClean="0">
                <a:hlinkClick r:id="rId3" action="ppaction://hlinkfile"/>
              </a:rPr>
              <a:t>C:\Users\user\Desktop\</a:t>
            </a:r>
            <a:r>
              <a:rPr lang="zh-TW" altLang="en-US" dirty="0" smtClean="0">
                <a:hlinkClick r:id="rId3" action="ppaction://hlinkfile"/>
              </a:rPr>
              <a:t>影音檔</a:t>
            </a:r>
            <a:r>
              <a:rPr lang="en-US" altLang="zh-TW" dirty="0" smtClean="0">
                <a:hlinkClick r:id="rId3" action="ppaction://hlinkfile"/>
              </a:rPr>
              <a:t>\</a:t>
            </a:r>
            <a:r>
              <a:rPr lang="zh-TW" altLang="en-US" dirty="0" smtClean="0">
                <a:hlinkClick r:id="rId3" action="ppaction://hlinkfile"/>
              </a:rPr>
              <a:t>唐卡製作</a:t>
            </a:r>
            <a:r>
              <a:rPr lang="en-US" altLang="zh-TW" dirty="0" smtClean="0">
                <a:hlinkClick r:id="rId3" action="ppaction://hlinkfile"/>
              </a:rPr>
              <a:t>-1.AVI</a:t>
            </a:r>
            <a:endParaRPr lang="en-US" altLang="zh-TW" dirty="0" smtClean="0"/>
          </a:p>
          <a:p>
            <a:r>
              <a:rPr lang="en-US" altLang="zh-TW" dirty="0" smtClean="0">
                <a:hlinkClick r:id="rId4" action="ppaction://hlinkfile"/>
              </a:rPr>
              <a:t>C:\Users\user\Desktop\</a:t>
            </a:r>
            <a:r>
              <a:rPr lang="zh-TW" altLang="en-US" dirty="0" smtClean="0">
                <a:hlinkClick r:id="rId4" action="ppaction://hlinkfile"/>
              </a:rPr>
              <a:t>影音檔</a:t>
            </a:r>
            <a:r>
              <a:rPr lang="en-US" altLang="zh-TW" dirty="0" smtClean="0">
                <a:hlinkClick r:id="rId4" action="ppaction://hlinkfile"/>
              </a:rPr>
              <a:t>\</a:t>
            </a:r>
            <a:r>
              <a:rPr lang="zh-TW" altLang="en-US" dirty="0" smtClean="0">
                <a:hlinkClick r:id="rId4" action="ppaction://hlinkfile"/>
              </a:rPr>
              <a:t>唐卡製作 </a:t>
            </a:r>
            <a:r>
              <a:rPr lang="en-US" altLang="zh-TW" dirty="0" smtClean="0">
                <a:hlinkClick r:id="rId4" action="ppaction://hlinkfile"/>
              </a:rPr>
              <a:t>(2).AVI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課程選讀</a:t>
            </a:r>
            <a:endParaRPr lang="en-US" altLang="zh-TW" dirty="0" smtClean="0"/>
          </a:p>
          <a:p>
            <a:r>
              <a:rPr lang="zh-TW" altLang="en-US" dirty="0"/>
              <a:t>校外</a:t>
            </a:r>
            <a:r>
              <a:rPr lang="zh-TW" altLang="en-US" dirty="0" smtClean="0"/>
              <a:t>教學</a:t>
            </a:r>
            <a:endParaRPr lang="en-US" altLang="zh-TW" dirty="0" smtClean="0"/>
          </a:p>
          <a:p>
            <a:r>
              <a:rPr lang="zh-TW" altLang="en-US" dirty="0" smtClean="0"/>
              <a:t>生活環境</a:t>
            </a:r>
            <a:endParaRPr lang="zh-TW" altLang="en-US" dirty="0"/>
          </a:p>
        </p:txBody>
      </p:sp>
      <p:pic>
        <p:nvPicPr>
          <p:cNvPr id="4" name="圖片 3" descr="DSCN33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6444207" cy="52292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色拉傑寺的書店</a:t>
            </a:r>
            <a:endParaRPr lang="zh-TW" altLang="en-US" dirty="0"/>
          </a:p>
        </p:txBody>
      </p:sp>
      <p:pic>
        <p:nvPicPr>
          <p:cNvPr id="4" name="內容版面配置區 3" descr="DSCN32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校外教學*色</a:t>
            </a:r>
            <a:r>
              <a:rPr lang="zh-TW" altLang="en-US" dirty="0" smtClean="0"/>
              <a:t>拉傑寺</a:t>
            </a:r>
            <a:endParaRPr lang="zh-TW" altLang="en-US" dirty="0"/>
          </a:p>
        </p:txBody>
      </p:sp>
      <p:pic>
        <p:nvPicPr>
          <p:cNvPr id="4" name="內容版面配置區 3" descr="DSCN32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06752" y="2403074"/>
            <a:ext cx="5179682" cy="3775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生活環境</a:t>
            </a:r>
            <a:endParaRPr lang="zh-TW" altLang="en-US" dirty="0"/>
          </a:p>
        </p:txBody>
      </p:sp>
      <p:pic>
        <p:nvPicPr>
          <p:cNvPr id="4" name="內容版面配置區 3" descr="DSCN33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4744" y="2115042"/>
            <a:ext cx="5539722" cy="39911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綠豆蕃薯湯</a:t>
            </a:r>
            <a:endParaRPr lang="zh-TW" altLang="en-US" dirty="0"/>
          </a:p>
        </p:txBody>
      </p:sp>
      <p:pic>
        <p:nvPicPr>
          <p:cNvPr id="5" name="內容版面配置區 4" descr="DSCN28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善良好客的藏人</a:t>
            </a:r>
            <a:endParaRPr lang="zh-TW" altLang="en-US" dirty="0"/>
          </a:p>
        </p:txBody>
      </p:sp>
      <p:pic>
        <p:nvPicPr>
          <p:cNvPr id="6" name="內容版面配置區 5" descr="DSCN31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藏醫院</a:t>
            </a:r>
            <a:endParaRPr lang="zh-TW" altLang="en-US" dirty="0"/>
          </a:p>
        </p:txBody>
      </p:sp>
      <p:pic>
        <p:nvPicPr>
          <p:cNvPr id="4" name="內容版面配置區 3" descr="DSCN28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藏醫院*保健品</a:t>
            </a:r>
            <a:endParaRPr lang="zh-TW" altLang="en-US" dirty="0"/>
          </a:p>
        </p:txBody>
      </p:sp>
      <p:pic>
        <p:nvPicPr>
          <p:cNvPr id="4" name="內容版面配置區 3" descr="DSCN28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藏醫院</a:t>
            </a:r>
            <a:endParaRPr lang="zh-TW" altLang="en-US" dirty="0"/>
          </a:p>
        </p:txBody>
      </p:sp>
      <p:pic>
        <p:nvPicPr>
          <p:cNvPr id="4" name="內容版面配置區 3" descr="DSCN28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供養小喇嘛糖果</a:t>
            </a:r>
            <a:endParaRPr lang="zh-TW" altLang="en-US" dirty="0"/>
          </a:p>
        </p:txBody>
      </p:sp>
      <p:pic>
        <p:nvPicPr>
          <p:cNvPr id="4" name="內容版面配置區 3" descr="P10502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大威德金剛法會</a:t>
            </a:r>
            <a:endParaRPr lang="zh-TW" altLang="en-US" dirty="0"/>
          </a:p>
        </p:txBody>
      </p:sp>
      <p:pic>
        <p:nvPicPr>
          <p:cNvPr id="4" name="內容版面配置區 3" descr="DSCN29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課程選讀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基礎班</a:t>
            </a:r>
            <a:endParaRPr lang="en-US" altLang="zh-TW" dirty="0" smtClean="0"/>
          </a:p>
          <a:p>
            <a:r>
              <a:rPr lang="zh-TW" altLang="en-US" dirty="0"/>
              <a:t>藏文</a:t>
            </a:r>
            <a:r>
              <a:rPr lang="en-US" altLang="zh-TW" dirty="0"/>
              <a:t>300</a:t>
            </a:r>
            <a:r>
              <a:rPr lang="zh-TW" altLang="en-US" dirty="0" smtClean="0"/>
              <a:t>句</a:t>
            </a:r>
            <a:endParaRPr lang="en-US" altLang="zh-TW" dirty="0" smtClean="0"/>
          </a:p>
          <a:p>
            <a:r>
              <a:rPr lang="zh-TW" altLang="en-US" dirty="0"/>
              <a:t>辯經</a:t>
            </a:r>
          </a:p>
        </p:txBody>
      </p:sp>
      <p:pic>
        <p:nvPicPr>
          <p:cNvPr id="5" name="圖片 4" descr="DSCN2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850" y="2420888"/>
            <a:ext cx="5916149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供僧*三十二金剛法會</a:t>
            </a:r>
            <a:endParaRPr lang="zh-TW" altLang="en-US" dirty="0"/>
          </a:p>
        </p:txBody>
      </p:sp>
      <p:pic>
        <p:nvPicPr>
          <p:cNvPr id="4" name="內容版面配置區 3" descr="DSCN26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拜訪仁波切</a:t>
            </a:r>
            <a:endParaRPr lang="zh-TW" altLang="en-US" dirty="0"/>
          </a:p>
        </p:txBody>
      </p:sp>
      <p:pic>
        <p:nvPicPr>
          <p:cNvPr id="4" name="內容版面配置區 3" descr="P10502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覲見法王</a:t>
            </a:r>
            <a:endParaRPr lang="zh-TW" altLang="en-US" dirty="0"/>
          </a:p>
        </p:txBody>
      </p:sp>
      <p:pic>
        <p:nvPicPr>
          <p:cNvPr id="4" name="內容版面配置區 3" descr="DSCN31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感謝廖本聖廖老師的鼓勵</a:t>
            </a:r>
            <a:endParaRPr lang="en-US" altLang="zh-TW" dirty="0" smtClean="0"/>
          </a:p>
          <a:p>
            <a:r>
              <a:rPr lang="zh-TW" altLang="en-US" dirty="0" smtClean="0"/>
              <a:t>這次的研修之旅讓我體驗到身為法鼓佛教學院的學生是多麼的幸福，因為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在  聖嚴師父的羽翼下，各位師長的呵護之下</a:t>
            </a:r>
            <a:r>
              <a:rPr lang="zh-TW" altLang="en-US" dirty="0" smtClean="0"/>
              <a:t>，</a:t>
            </a:r>
            <a:r>
              <a:rPr lang="zh-TW" altLang="en-US" dirty="0" smtClean="0"/>
              <a:t>真的</a:t>
            </a:r>
            <a:r>
              <a:rPr lang="zh-TW" altLang="en-US" dirty="0" smtClean="0"/>
              <a:t>覺得</a:t>
            </a:r>
            <a:r>
              <a:rPr lang="zh-TW" altLang="en-US" dirty="0" smtClean="0"/>
              <a:t>自己</a:t>
            </a:r>
            <a:r>
              <a:rPr lang="zh-TW" altLang="en-US" dirty="0" smtClean="0"/>
              <a:t>是很有福報的。</a:t>
            </a:r>
            <a:endParaRPr lang="en-US" altLang="zh-TW" dirty="0" smtClean="0"/>
          </a:p>
          <a:p>
            <a:r>
              <a:rPr lang="zh-TW" altLang="en-US" dirty="0" smtClean="0"/>
              <a:t>鼓勵各位多多參加研修，會開啟另一扇視野。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感謝聆聽</a:t>
            </a:r>
            <a:r>
              <a:rPr lang="en-US" altLang="zh-TW" dirty="0" smtClean="0"/>
              <a:t>~~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內容版面配置區 3" descr="DSCN3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基礎班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30</a:t>
            </a:r>
            <a:r>
              <a:rPr lang="zh-TW" altLang="en-US" dirty="0"/>
              <a:t>音</a:t>
            </a:r>
            <a:r>
              <a:rPr lang="zh-TW" altLang="en-US" dirty="0" smtClean="0"/>
              <a:t>開始</a:t>
            </a:r>
            <a:endParaRPr lang="zh-TW" altLang="en-US" dirty="0"/>
          </a:p>
        </p:txBody>
      </p:sp>
      <p:pic>
        <p:nvPicPr>
          <p:cNvPr id="4" name="圖片 3" descr="DSCN3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186862"/>
            <a:ext cx="6228184" cy="467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基礎班</a:t>
            </a:r>
            <a:endParaRPr lang="zh-TW" altLang="en-US" dirty="0"/>
          </a:p>
        </p:txBody>
      </p:sp>
      <p:pic>
        <p:nvPicPr>
          <p:cNvPr id="4" name="內容版面配置區 3" descr="DSCN29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48600" y="1717963"/>
            <a:ext cx="5681749" cy="42602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藏文</a:t>
            </a:r>
            <a:r>
              <a:rPr lang="en-US" altLang="zh-TW" dirty="0" smtClean="0"/>
              <a:t>300</a:t>
            </a:r>
            <a:r>
              <a:rPr lang="zh-TW" altLang="en-US" dirty="0" smtClean="0"/>
              <a:t>句</a:t>
            </a:r>
            <a:endParaRPr lang="zh-TW" altLang="en-US" dirty="0"/>
          </a:p>
        </p:txBody>
      </p:sp>
      <p:pic>
        <p:nvPicPr>
          <p:cNvPr id="4" name="內容版面配置區 3" descr="DSCN29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37171" y="1600200"/>
            <a:ext cx="6704607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貝馬老師送慧君的詩</a:t>
            </a:r>
            <a:endParaRPr lang="zh-TW" altLang="en-US" dirty="0"/>
          </a:p>
        </p:txBody>
      </p:sp>
      <p:pic>
        <p:nvPicPr>
          <p:cNvPr id="4" name="內容版面配置區 3" descr="DSCN30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69791" y="1600200"/>
            <a:ext cx="6639367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洛桑嘉央老師的祝福</a:t>
            </a:r>
            <a:endParaRPr lang="zh-TW" altLang="en-US" dirty="0"/>
          </a:p>
        </p:txBody>
      </p:sp>
      <p:pic>
        <p:nvPicPr>
          <p:cNvPr id="4" name="內容版面配置區 3" descr="DSCN309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洛桑嘉央老師的祝福</a:t>
            </a:r>
            <a:endParaRPr lang="zh-TW" altLang="en-US" dirty="0"/>
          </a:p>
        </p:txBody>
      </p:sp>
      <p:pic>
        <p:nvPicPr>
          <p:cNvPr id="4" name="內容版面配置區 3" descr="DSCN309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296</TotalTime>
  <Words>366</Words>
  <Application>Microsoft Office PowerPoint</Application>
  <PresentationFormat>如螢幕大小 (4:3)</PresentationFormat>
  <Paragraphs>61</Paragraphs>
  <Slides>34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中庸</vt:lpstr>
      <vt:lpstr>南印下密院研修之旅</vt:lpstr>
      <vt:lpstr>大綱</vt:lpstr>
      <vt:lpstr>課程選讀 </vt:lpstr>
      <vt:lpstr>基礎班 </vt:lpstr>
      <vt:lpstr>基礎班</vt:lpstr>
      <vt:lpstr>藏文300句</vt:lpstr>
      <vt:lpstr>貝馬老師送慧君的詩</vt:lpstr>
      <vt:lpstr>洛桑嘉央老師的祝福</vt:lpstr>
      <vt:lpstr>洛桑嘉央老師的祝福</vt:lpstr>
      <vt:lpstr>辯經課</vt:lpstr>
      <vt:lpstr>辯經課</vt:lpstr>
      <vt:lpstr>洛桑嘉央老師的辯經</vt:lpstr>
      <vt:lpstr>校外教學</vt:lpstr>
      <vt:lpstr>校外教學*下密院的壇城 </vt:lpstr>
      <vt:lpstr>色拉傑寺</vt:lpstr>
      <vt:lpstr>校外教學*色拉傑寺的藥師壇城 </vt:lpstr>
      <vt:lpstr>沙壇城</vt:lpstr>
      <vt:lpstr>校外教學*唐卡製做</vt:lpstr>
      <vt:lpstr>唐卡製做</vt:lpstr>
      <vt:lpstr>色拉傑寺的書店</vt:lpstr>
      <vt:lpstr>校外教學*色拉傑寺</vt:lpstr>
      <vt:lpstr>生活環境</vt:lpstr>
      <vt:lpstr>綠豆蕃薯湯</vt:lpstr>
      <vt:lpstr>善良好客的藏人</vt:lpstr>
      <vt:lpstr>藏醫院</vt:lpstr>
      <vt:lpstr>藏醫院*保健品</vt:lpstr>
      <vt:lpstr>藏醫院</vt:lpstr>
      <vt:lpstr>供養小喇嘛糖果</vt:lpstr>
      <vt:lpstr>大威德金剛法會</vt:lpstr>
      <vt:lpstr>供僧*三十二金剛法會</vt:lpstr>
      <vt:lpstr>拜訪仁波切</vt:lpstr>
      <vt:lpstr>覲見法王</vt:lpstr>
      <vt:lpstr>心得</vt:lpstr>
      <vt:lpstr>感謝聆聽~~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南印下密院研修之旅</dc:title>
  <dc:creator>張慧君</dc:creator>
  <cp:lastModifiedBy>張慧君</cp:lastModifiedBy>
  <cp:revision>10</cp:revision>
  <dcterms:created xsi:type="dcterms:W3CDTF">2013-10-13T03:15:26Z</dcterms:created>
  <dcterms:modified xsi:type="dcterms:W3CDTF">2013-10-23T07:36:36Z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false</vt:lpwstr>
  </property>
</Properties>
</file>