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2" r:id="rId3"/>
    <p:sldId id="257" r:id="rId4"/>
    <p:sldId id="258" r:id="rId5"/>
    <p:sldId id="286" r:id="rId6"/>
    <p:sldId id="285" r:id="rId7"/>
    <p:sldId id="296" r:id="rId8"/>
    <p:sldId id="259" r:id="rId9"/>
    <p:sldId id="293" r:id="rId10"/>
    <p:sldId id="294" r:id="rId11"/>
    <p:sldId id="261" r:id="rId12"/>
    <p:sldId id="263" r:id="rId13"/>
    <p:sldId id="264" r:id="rId14"/>
    <p:sldId id="265" r:id="rId15"/>
    <p:sldId id="295" r:id="rId16"/>
    <p:sldId id="266" r:id="rId17"/>
    <p:sldId id="267" r:id="rId18"/>
    <p:sldId id="268" r:id="rId19"/>
    <p:sldId id="269" r:id="rId20"/>
    <p:sldId id="303" r:id="rId21"/>
    <p:sldId id="271" r:id="rId22"/>
    <p:sldId id="272" r:id="rId23"/>
    <p:sldId id="273" r:id="rId24"/>
    <p:sldId id="291" r:id="rId25"/>
    <p:sldId id="274" r:id="rId26"/>
    <p:sldId id="275" r:id="rId27"/>
    <p:sldId id="287" r:id="rId28"/>
    <p:sldId id="276" r:id="rId29"/>
    <p:sldId id="301" r:id="rId30"/>
    <p:sldId id="299" r:id="rId31"/>
    <p:sldId id="298" r:id="rId32"/>
    <p:sldId id="300" r:id="rId33"/>
    <p:sldId id="289" r:id="rId34"/>
    <p:sldId id="281" r:id="rId35"/>
    <p:sldId id="284" r:id="rId36"/>
    <p:sldId id="283" r:id="rId37"/>
    <p:sldId id="282" r:id="rId38"/>
    <p:sldId id="288" r:id="rId39"/>
    <p:sldId id="277" r:id="rId40"/>
    <p:sldId id="278" r:id="rId41"/>
    <p:sldId id="280" r:id="rId42"/>
    <p:sldId id="292" r:id="rId4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7" autoAdjust="0"/>
    <p:restoredTop sz="80334" autoAdjust="0"/>
  </p:normalViewPr>
  <p:slideViewPr>
    <p:cSldViewPr>
      <p:cViewPr>
        <p:scale>
          <a:sx n="33" d="100"/>
          <a:sy n="33" d="100"/>
        </p:scale>
        <p:origin x="-2400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07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7C3EF-6F7F-4410-B865-8D328CD30FC1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06940-DC45-4ADE-9899-31F48D4763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65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8369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40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23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684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389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82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這些是在教室附近的雞</a:t>
            </a:r>
            <a:r>
              <a:rPr lang="en-US" altLang="zh-TW" dirty="0" smtClean="0"/>
              <a:t>,</a:t>
            </a:r>
            <a:r>
              <a:rPr lang="zh-TW" altLang="en-US" dirty="0" smtClean="0"/>
              <a:t>法身寺有很多雞</a:t>
            </a:r>
            <a:r>
              <a:rPr lang="en-US" altLang="zh-TW" dirty="0" smtClean="0"/>
              <a:t>,</a:t>
            </a:r>
            <a:r>
              <a:rPr lang="zh-TW" altLang="en-US" dirty="0" smtClean="0"/>
              <a:t>我都把我吃不完的東西拿給他們吃</a:t>
            </a:r>
            <a:r>
              <a:rPr lang="en-US" altLang="zh-TW" dirty="0" smtClean="0"/>
              <a:t>,</a:t>
            </a:r>
            <a:r>
              <a:rPr lang="zh-TW" altLang="en-US" dirty="0" smtClean="0"/>
              <a:t>像是快要爛掉的芭蕉</a:t>
            </a:r>
            <a:r>
              <a:rPr lang="en-US" altLang="zh-TW" dirty="0" smtClean="0"/>
              <a:t>,</a:t>
            </a:r>
            <a:r>
              <a:rPr lang="zh-TW" altLang="en-US" dirty="0" smtClean="0"/>
              <a:t>大家都不要吃</a:t>
            </a:r>
            <a:r>
              <a:rPr lang="en-US" altLang="zh-TW" dirty="0" smtClean="0"/>
              <a:t>,</a:t>
            </a:r>
            <a:r>
              <a:rPr lang="zh-TW" altLang="en-US" dirty="0" smtClean="0"/>
              <a:t>給他們吃牠們就會吃</a:t>
            </a:r>
            <a:r>
              <a:rPr lang="en-US" altLang="zh-TW" dirty="0" smtClean="0"/>
              <a:t>,</a:t>
            </a:r>
            <a:r>
              <a:rPr lang="zh-TW" altLang="en-US" dirty="0" smtClean="0"/>
              <a:t>後來他們看到我就都會以為有吃的就會衝過來吃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93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258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88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06940-DC45-4ADE-9899-31F48D47633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47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60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79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66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15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615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86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85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19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40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615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9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4CF4A-BC0F-49B7-BD79-92A036F8DA3E}" type="datetimeFigureOut">
              <a:rPr lang="zh-TW" altLang="en-US" smtClean="0"/>
              <a:t>2013/10/24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B38F-4EB9-45B5-A407-8E4B108C77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49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ulletin.buddhistdoor.com/uploads/images/41/12d2572f419d1d632bbbb18464cd7242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85851" y="1212255"/>
            <a:ext cx="7890080" cy="1756707"/>
          </a:xfrm>
        </p:spPr>
        <p:txBody>
          <a:bodyPr>
            <a:normAutofit fontScale="90000"/>
          </a:bodyPr>
          <a:lstStyle/>
          <a:p>
            <a:r>
              <a:rPr lang="zh-TW" altLang="en-US" sz="60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泰 國 法 身 寺 實 習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4000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　</a:t>
            </a:r>
            <a:r>
              <a:rPr lang="zh-TW" altLang="en-US" sz="4000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　　　　　　　　　     </a:t>
            </a:r>
            <a:r>
              <a:rPr lang="en-US" altLang="zh-TW" sz="4000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sz="4000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sz="4000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 </a:t>
            </a:r>
            <a:r>
              <a:rPr lang="zh-TW" altLang="en-US" sz="4000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                        －巴</a:t>
            </a:r>
            <a:r>
              <a:rPr lang="zh-TW" altLang="en-US" sz="4000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利</a:t>
            </a:r>
            <a:r>
              <a:rPr lang="zh-TW" altLang="en-US" sz="4000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組</a:t>
            </a:r>
            <a:endParaRPr lang="zh-TW" altLang="en-US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31653" y="5133577"/>
            <a:ext cx="6400800" cy="1752600"/>
          </a:xfrm>
        </p:spPr>
        <p:txBody>
          <a:bodyPr/>
          <a:lstStyle/>
          <a:p>
            <a:r>
              <a:rPr lang="zh-TW" altLang="en-US" dirty="0" smtClean="0"/>
              <a:t>    　　　　               </a:t>
            </a:r>
            <a:r>
              <a:rPr lang="zh-TW" altLang="en-US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碩三　陳怡靜</a:t>
            </a:r>
            <a:endParaRPr lang="en-US" altLang="zh-TW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endParaRPr lang="zh-TW" altLang="en-US" dirty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</p:txBody>
      </p:sp>
      <p:pic>
        <p:nvPicPr>
          <p:cNvPr id="10244" name="Picture 4" descr="http://bulletin.buddhistdoor.com/uploads/images/41/12d2572f419d1d632bbbb18464cd7242_t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49672"/>
            <a:ext cx="1132261" cy="7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past2\140___04\IMG_0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775">
            <a:off x="6958185" y="4561577"/>
            <a:ext cx="1790988" cy="1343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ttps://encrypted-tbn0.gstatic.com/images?q=tbn:ANd9GcQ8A0F47zw3Vi-tdR7vttN435H0Xdkpnltprt7KFB5hBN8fpxv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46456"/>
            <a:ext cx="1088394" cy="7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14698"/>
      </p:ext>
    </p:extLst>
  </p:cSld>
  <p:clrMapOvr>
    <a:masterClrMapping/>
  </p:clrMapOvr>
  <p:transition spd="slow" advTm="256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100508" y="2402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泰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文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字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轉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羅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馬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字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pPr marL="0" indent="0">
              <a:buNone/>
            </a:pPr>
            <a:endParaRPr lang="zh-TW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16632"/>
            <a:ext cx="49863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0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09740">
            <a:off x="-1941450" y="5113373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團體開會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G:\2556法身寺照片\143___07\IMG_07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222">
            <a:off x="597151" y="277980"/>
            <a:ext cx="5274310" cy="3957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8" name="Picture 2" descr="G:\法身寺課程\143___07\IMG_0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040">
            <a:off x="5108984" y="3713481"/>
            <a:ext cx="3489535" cy="2617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916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380097">
            <a:off x="1359757" y="5448184"/>
            <a:ext cx="8229600" cy="1143000"/>
          </a:xfrm>
        </p:spPr>
        <p:txBody>
          <a:bodyPr/>
          <a:lstStyle/>
          <a:p>
            <a:r>
              <a:rPr lang="zh-TW" altLang="zh-TW" b="1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小沙彌們抓緊時間背巴利文法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4" name="圖片 3" descr="D:\法身寺\2556法身寺照片\143___07\IMG_09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177">
            <a:off x="915972" y="1128306"/>
            <a:ext cx="5274310" cy="3955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39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0770064">
            <a:off x="-2611495" y="75715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華文班上課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 descr="G:\2556法身寺照片\華語班上台報告\IMG_15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545">
            <a:off x="1210513" y="1371564"/>
            <a:ext cx="3358348" cy="2518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G:\143___07\IMG_10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04">
            <a:off x="152842" y="4149231"/>
            <a:ext cx="3327955" cy="2496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9" y="1529408"/>
            <a:ext cx="4381553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690681">
            <a:off x="714850" y="21017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53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Learning </a:t>
            </a:r>
            <a:r>
              <a:rPr lang="en-US" altLang="zh-TW" sz="5300" b="1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the Thai </a:t>
            </a:r>
            <a:r>
              <a:rPr lang="en-US" altLang="zh-TW" sz="53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Alphabet</a:t>
            </a:r>
            <a:br>
              <a:rPr lang="en-US" altLang="zh-TW" sz="53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en-US" altLang="zh-TW" sz="53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sz="53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     </a:t>
            </a:r>
            <a:r>
              <a:rPr lang="th-TH" altLang="zh-TW" dirty="0"/>
              <a:t> </a:t>
            </a:r>
            <a:r>
              <a:rPr lang="en-US" altLang="zh-TW" dirty="0" smtClean="0"/>
              <a:t>                                            </a:t>
            </a:r>
            <a:r>
              <a:rPr lang="th-TH" altLang="zh-TW" sz="5300" dirty="0" smtClean="0"/>
              <a:t>ก </a:t>
            </a:r>
            <a:r>
              <a:rPr lang="th-TH" altLang="zh-TW" sz="5300" dirty="0"/>
              <a:t>ข ฃ ค </a:t>
            </a:r>
            <a:r>
              <a:rPr lang="th-TH" altLang="zh-TW" sz="5300" dirty="0" smtClean="0"/>
              <a:t>ฅ</a:t>
            </a:r>
            <a:r>
              <a:rPr lang="en-US" altLang="zh-TW" sz="5300" dirty="0" smtClean="0"/>
              <a:t/>
            </a:r>
            <a:br>
              <a:rPr lang="en-US" altLang="zh-TW" sz="5300" dirty="0" smtClean="0"/>
            </a:br>
            <a:r>
              <a:rPr lang="en-US" altLang="zh-TW" sz="5300" dirty="0" smtClean="0"/>
              <a:t>                                            </a:t>
            </a:r>
            <a:r>
              <a:rPr lang="th-TH" altLang="zh-TW" sz="5300" dirty="0" smtClean="0"/>
              <a:t>ฆ </a:t>
            </a:r>
            <a:r>
              <a:rPr lang="th-TH" altLang="zh-TW" sz="5300" dirty="0"/>
              <a:t>ง จ ฉ ช ..</a:t>
            </a:r>
            <a:endParaRPr lang="zh-TW" altLang="en-US" sz="5300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4" name="圖片 3" descr="D:\法身寺\2556法身寺照片\143___08\IMG_14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114">
            <a:off x="407699" y="2076104"/>
            <a:ext cx="5274310" cy="3956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8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060848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泰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文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字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巴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利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早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課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48" y="-10253"/>
            <a:ext cx="4783247" cy="68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006510">
            <a:off x="2905654" y="1711960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Food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2556法身寺照片\143___07\IMG_08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2742">
            <a:off x="367495" y="577695"/>
            <a:ext cx="4508576" cy="3383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G:\2556法身寺照片\143___07\IMG_08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380">
            <a:off x="5327305" y="2998940"/>
            <a:ext cx="3419872" cy="2566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http://www.51qe.cn/baojian/UploadFiles_4428/200908/20090822122306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073">
            <a:off x="945708" y="4448414"/>
            <a:ext cx="3286125" cy="2343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75183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494019">
            <a:off x="-2661377" y="5668574"/>
            <a:ext cx="8229600" cy="1143000"/>
          </a:xfrm>
        </p:spPr>
        <p:txBody>
          <a:bodyPr/>
          <a:lstStyle/>
          <a:p>
            <a:r>
              <a:rPr lang="en-US" altLang="zh-TW" b="1" dirty="0"/>
              <a:t>Clothes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G:\2556法身寺照片\143___07\IMG_07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405">
            <a:off x="317674" y="657933"/>
            <a:ext cx="5274310" cy="3957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怡靜\Downloads\SAM_0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5521">
            <a:off x="5504438" y="3193172"/>
            <a:ext cx="3796680" cy="284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8585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373682">
            <a:off x="3904152" y="-160425"/>
            <a:ext cx="8229600" cy="1143000"/>
          </a:xfrm>
        </p:spPr>
        <p:txBody>
          <a:bodyPr/>
          <a:lstStyle/>
          <a:p>
            <a:r>
              <a:rPr lang="en-US" altLang="zh-TW" b="1" dirty="0" smtClean="0"/>
              <a:t>live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143___08\IMG_18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877">
            <a:off x="-87581" y="466392"/>
            <a:ext cx="4693920" cy="3557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G:\法身寺課程\2556法身寺照片\143___07\IMG_1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03835"/>
            <a:ext cx="3539047" cy="2654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圖片 4" descr="G:\2556法身寺照片\143___07\IMG_16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026">
            <a:off x="5021084" y="695963"/>
            <a:ext cx="4282646" cy="3211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G:\法身寺課程\2556法身寺照片\143___07\IMG_18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1725" y="3991461"/>
            <a:ext cx="3347085" cy="25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57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15524">
            <a:off x="3675098" y="353699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walking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2556法身寺照片\143___07\IMG_07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8360">
            <a:off x="520638" y="546972"/>
            <a:ext cx="3353072" cy="2516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G:\2556法身寺照片\143___07\IMG_08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974">
            <a:off x="4355226" y="2430473"/>
            <a:ext cx="5274310" cy="3957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G:\法身寺課程\2556法身寺照片\143___08\IMG_1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922">
            <a:off x="377303" y="3785038"/>
            <a:ext cx="3639742" cy="2729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995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6038999"/>
            <a:ext cx="8229600" cy="780057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/>
              <a:t>40 Mu 8, </a:t>
            </a:r>
            <a:r>
              <a:rPr lang="en-US" altLang="zh-TW" dirty="0" err="1"/>
              <a:t>Khlong</a:t>
            </a:r>
            <a:r>
              <a:rPr lang="en-US" altLang="zh-TW" dirty="0"/>
              <a:t> Song, </a:t>
            </a:r>
            <a:r>
              <a:rPr lang="en-US" altLang="zh-TW" dirty="0" err="1"/>
              <a:t>Khlong</a:t>
            </a:r>
            <a:r>
              <a:rPr lang="en-US" altLang="zh-TW" dirty="0"/>
              <a:t> </a:t>
            </a:r>
            <a:r>
              <a:rPr lang="en-US" altLang="zh-TW" dirty="0" err="1"/>
              <a:t>Luang</a:t>
            </a:r>
            <a:r>
              <a:rPr lang="en-US" altLang="zh-TW" dirty="0"/>
              <a:t>, </a:t>
            </a:r>
            <a:r>
              <a:rPr lang="en-US" altLang="zh-TW" dirty="0" err="1"/>
              <a:t>Pathum</a:t>
            </a:r>
            <a:r>
              <a:rPr lang="en-US" altLang="zh-TW" dirty="0"/>
              <a:t> </a:t>
            </a:r>
            <a:r>
              <a:rPr lang="en-US" altLang="zh-TW" dirty="0" err="1"/>
              <a:t>Thani</a:t>
            </a:r>
            <a:r>
              <a:rPr lang="en-US" altLang="zh-TW" dirty="0"/>
              <a:t> 12120, THAILAND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4" y="729569"/>
            <a:ext cx="639693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07" y="2481003"/>
            <a:ext cx="2565838" cy="32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7970225" y="4420689"/>
            <a:ext cx="655647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8022189" y="2941519"/>
            <a:ext cx="603684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0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G:\法身寺課程\2556法身寺照片\143___07\IMG_1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25">
            <a:off x="1187624" y="1268760"/>
            <a:ext cx="6510740" cy="4882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4134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68560" y="569287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err="1" smtClean="0"/>
              <a:t>Wat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Phra</a:t>
            </a:r>
            <a:r>
              <a:rPr lang="en-US" altLang="zh-TW" dirty="0"/>
              <a:t> </a:t>
            </a:r>
            <a:r>
              <a:rPr lang="en-US" altLang="zh-TW" dirty="0" err="1" smtClean="0"/>
              <a:t>Dhammakaya’s</a:t>
            </a:r>
            <a:r>
              <a:rPr lang="en-US" altLang="zh-TW" dirty="0" smtClean="0"/>
              <a:t> Sky</a:t>
            </a:r>
            <a:endParaRPr lang="zh-TW" altLang="en-US" dirty="0"/>
          </a:p>
        </p:txBody>
      </p:sp>
      <p:pic>
        <p:nvPicPr>
          <p:cNvPr id="4" name="圖片 3" descr="G:\2556法身寺照片\143___07\IMG_17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323">
            <a:off x="178317" y="579943"/>
            <a:ext cx="5274310" cy="3955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G:\2556法身寺照片\143___07\IMG_17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895">
            <a:off x="5490761" y="3207926"/>
            <a:ext cx="3722386" cy="2376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15268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G:\2556法身寺照片\143___07\IMG_17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065">
            <a:off x="28972" y="980728"/>
            <a:ext cx="5695156" cy="4271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H:\2556法身寺照片\143___08\IMG_1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24">
            <a:off x="5796135" y="4273100"/>
            <a:ext cx="3206477" cy="240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24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314174">
            <a:off x="-336769" y="16835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Learning the Thai Culture</a:t>
            </a:r>
            <a:endParaRPr lang="zh-TW" altLang="en-US" dirty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</p:txBody>
      </p:sp>
      <p:pic>
        <p:nvPicPr>
          <p:cNvPr id="1031" name="Picture 7" descr="G:\2556法身寺照片\143___07\IMG_1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" y="4076800"/>
            <a:ext cx="3454579" cy="259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G:\2556法身寺照片\143___07\IMG_1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717">
            <a:off x="-75552" y="1435481"/>
            <a:ext cx="3380229" cy="253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文字方塊 6"/>
          <p:cNvSpPr txBox="1"/>
          <p:nvPr/>
        </p:nvSpPr>
        <p:spPr>
          <a:xfrm>
            <a:off x="6709485" y="602128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老奶奶齋</a:t>
            </a:r>
            <a:r>
              <a:rPr lang="zh-TW" altLang="en-US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堂</a:t>
            </a:r>
            <a:endParaRPr lang="en-US" altLang="zh-TW" b="1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6:30</a:t>
            </a:r>
            <a:r>
              <a:rPr lang="zh-TW" altLang="en-US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跟</a:t>
            </a:r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11:00</a:t>
            </a:r>
            <a:r>
              <a:rPr lang="zh-TW" altLang="en-US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皆可供僧</a:t>
            </a:r>
            <a:endParaRPr lang="zh-TW" altLang="en-US" b="1" dirty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</p:txBody>
      </p:sp>
      <p:pic>
        <p:nvPicPr>
          <p:cNvPr id="8194" name="Picture 2" descr="D:\2556法身寺照片\143___07\IMG_1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723">
            <a:off x="3982447" y="5084392"/>
            <a:ext cx="2498497" cy="1873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圖片 4" descr="G:\2556法身寺照片\143___07\IMG_07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568">
            <a:off x="4293464" y="1212745"/>
            <a:ext cx="4957563" cy="3718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7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D:\2556法身寺照片\143___07\IMG_1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246">
            <a:off x="3862084" y="1050551"/>
            <a:ext cx="5151910" cy="3863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矩形 3"/>
          <p:cNvSpPr/>
          <p:nvPr/>
        </p:nvSpPr>
        <p:spPr>
          <a:xfrm rot="21294274">
            <a:off x="259382" y="5299660"/>
            <a:ext cx="890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早上，跪</a:t>
            </a:r>
            <a:r>
              <a:rPr lang="zh-TW" altLang="en-US" sz="4000" b="1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坐在路邊的阿桑等著供養托缽</a:t>
            </a:r>
          </a:p>
        </p:txBody>
      </p:sp>
      <p:pic>
        <p:nvPicPr>
          <p:cNvPr id="6" name="Picture 18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2" y="3667323"/>
            <a:ext cx="2726055" cy="19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2556法身寺照片\143___07\IMG_17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242">
            <a:off x="272106" y="422374"/>
            <a:ext cx="5274310" cy="3955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700">
            <a:off x="3380240" y="4167584"/>
            <a:ext cx="5237619" cy="1622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文字方塊 5"/>
          <p:cNvSpPr txBox="1"/>
          <p:nvPr/>
        </p:nvSpPr>
        <p:spPr>
          <a:xfrm>
            <a:off x="1594262" y="6093296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大法身堂每日早上六點跟晚上六點都有供養活動</a:t>
            </a:r>
            <a:endParaRPr lang="zh-TW" altLang="en-US" sz="2800" dirty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0357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143___07\IMG_12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6048">
            <a:off x="-774608" y="948514"/>
            <a:ext cx="4606686" cy="3455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G:\143___07\IMG_12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493">
            <a:off x="5870690" y="-475166"/>
            <a:ext cx="3833827" cy="2876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 descr="G:\143___07\IMG_12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80" y="580178"/>
            <a:ext cx="2335171" cy="175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4201900" y="2676438"/>
            <a:ext cx="6647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err="1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Saraburi</a:t>
            </a:r>
            <a:r>
              <a:rPr lang="zh-TW" altLang="en-US" sz="3200" b="1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托缽</a:t>
            </a:r>
            <a:r>
              <a:rPr lang="zh-TW" altLang="en-US" sz="32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活動</a:t>
            </a:r>
            <a:endParaRPr lang="en-US" altLang="zh-TW" sz="3200" b="1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r>
              <a:rPr lang="zh-TW" altLang="en-US" sz="32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供養一萬位長老</a:t>
            </a:r>
            <a:endParaRPr lang="en-US" altLang="zh-TW" sz="3200" b="1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2050" name="Picture 2" descr="C:\Users\怡靜\Downloads\DSC_77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492">
            <a:off x="5544720" y="4117514"/>
            <a:ext cx="3961803" cy="265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C:\Users\怡靜\Downloads\DSC_09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36" y="4649729"/>
            <a:ext cx="3535944" cy="2352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2063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0512351">
            <a:off x="445" y="4490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參觀</a:t>
            </a:r>
            <a:r>
              <a:rPr lang="en-US" altLang="zh-TW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寺院</a:t>
            </a:r>
            <a:endParaRPr lang="zh-TW" altLang="en-US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1026" name="Picture 2" descr="D:\143___07\IMG_1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4342">
            <a:off x="5853117" y="1047462"/>
            <a:ext cx="2880913" cy="2160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D:\143___07\IMG_12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251">
            <a:off x="175215" y="4487281"/>
            <a:ext cx="2914361" cy="2185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 descr="G:\法身寺課程\143___07\IMG_12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77383"/>
            <a:ext cx="4087039" cy="3065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圖片 3" descr="G:\143___07\IMG_12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172">
            <a:off x="-155552" y="131239"/>
            <a:ext cx="5323626" cy="3993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68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558" y="20172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薈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供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法</a:t>
            </a:r>
            <a: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/>
            </a:r>
            <a:br>
              <a:rPr lang="en-US" altLang="zh-TW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</a:b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會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4" name="圖片 3" descr="G:\143___07\IMG_08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679">
            <a:off x="102969" y="811082"/>
            <a:ext cx="3214631" cy="241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H:\143___07\IMG_0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7252">
            <a:off x="4480453" y="2236720"/>
            <a:ext cx="5020804" cy="3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H:\143___07\IMG_0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849">
            <a:off x="255914" y="4042255"/>
            <a:ext cx="3214631" cy="2411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9089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194585" y="0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泰國也</a:t>
            </a:r>
            <a:r>
              <a:rPr lang="zh-TW" altLang="en-US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拉府</a:t>
            </a:r>
            <a:endParaRPr lang="zh-TW" altLang="en-US" dirty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544"/>
            <a:ext cx="57721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384" y="1124744"/>
            <a:ext cx="3840430" cy="3822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78" y="3180382"/>
            <a:ext cx="6553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3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成員介紹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2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華梵、</a:t>
            </a:r>
            <a:r>
              <a:rPr lang="en-US" altLang="zh-TW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2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佛光、</a:t>
            </a:r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2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南華、</a:t>
            </a:r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1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法鼓</a:t>
            </a:r>
            <a:r>
              <a:rPr lang="zh-TW" altLang="en-US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，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共</a:t>
            </a:r>
            <a:r>
              <a:rPr lang="en-US" altLang="zh-TW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7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位。</a:t>
            </a:r>
            <a:endParaRPr lang="en-US" altLang="zh-TW" dirty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3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位教中文、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1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位文化體驗、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1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國畫書法、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1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位出家、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1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位巴利文法書編輯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142">
            <a:off x="4613329" y="3717032"/>
            <a:ext cx="4444355" cy="2631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橢圓形圖說文字 4"/>
          <p:cNvSpPr/>
          <p:nvPr/>
        </p:nvSpPr>
        <p:spPr>
          <a:xfrm>
            <a:off x="4211960" y="2326319"/>
            <a:ext cx="4508748" cy="1238994"/>
          </a:xfrm>
          <a:prstGeom prst="wedgeEllipseCallout">
            <a:avLst>
              <a:gd name="adj1" fmla="val 22005"/>
              <a:gd name="adj2" fmla="val 66279"/>
            </a:avLst>
          </a:prstGeom>
          <a:noFill/>
          <a:ln>
            <a:solidFill>
              <a:srgbClr val="0070C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altLang="zh-TW" sz="2400" dirty="0"/>
              <a:t>สวัสดีครับ</a:t>
            </a:r>
            <a:r>
              <a:rPr lang="en-US" altLang="zh-TW" sz="2400" dirty="0" smtClean="0"/>
              <a:t>!</a:t>
            </a:r>
            <a:r>
              <a:rPr lang="zh-TW" altLang="en-US" sz="2400" dirty="0" smtClean="0"/>
              <a:t> </a:t>
            </a:r>
            <a:r>
              <a:rPr lang="en-US" altLang="zh-TW" sz="2400" dirty="0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In 2013 summer,</a:t>
            </a:r>
          </a:p>
          <a:p>
            <a:pPr algn="ctr"/>
            <a:r>
              <a:rPr lang="en-US" altLang="zh-TW" sz="2400" dirty="0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We all in the </a:t>
            </a:r>
          </a:p>
          <a:p>
            <a:pPr algn="ctr"/>
            <a:r>
              <a:rPr lang="en-US" altLang="zh-TW" sz="2400" dirty="0" err="1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Wat</a:t>
            </a:r>
            <a:r>
              <a:rPr lang="en-US" altLang="zh-TW" sz="2400" dirty="0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 </a:t>
            </a:r>
            <a:r>
              <a:rPr lang="en-US" altLang="zh-TW" sz="2400" dirty="0" err="1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Phra</a:t>
            </a:r>
            <a:r>
              <a:rPr lang="en-US" altLang="zh-TW" sz="2400" dirty="0">
                <a:latin typeface="Tw Cen MT" panose="020B0602020104020603" pitchFamily="34" charset="0"/>
                <a:ea typeface="華康采風體W3" panose="03000309000000000000" pitchFamily="65" charset="-120"/>
              </a:rPr>
              <a:t> </a:t>
            </a:r>
            <a:r>
              <a:rPr lang="en-US" altLang="zh-TW" sz="2400" dirty="0" err="1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Dhammakaya</a:t>
            </a:r>
            <a:r>
              <a:rPr lang="en-US" altLang="zh-TW" sz="2400" dirty="0" smtClean="0">
                <a:latin typeface="Tw Cen MT" panose="020B0602020104020603" pitchFamily="34" charset="0"/>
                <a:ea typeface="華康采風體W3" panose="03000309000000000000" pitchFamily="65" charset="-120"/>
              </a:rPr>
              <a:t>!</a:t>
            </a:r>
            <a:endParaRPr lang="zh-TW" altLang="en-US" sz="2400" dirty="0">
              <a:latin typeface="Tw Cen MT" panose="020B0602020104020603" pitchFamily="34" charset="0"/>
              <a:ea typeface="華康采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6301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怡靜\Pictures\Picasa\美術拼貼\美術拼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73859"/>
            <a:ext cx="11349583" cy="63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91998">
            <a:off x="-1867350" y="4057342"/>
            <a:ext cx="8277586" cy="1197346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in the </a:t>
            </a:r>
            <a:r>
              <a:rPr lang="en-US" altLang="zh-TW" b="1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south </a:t>
            </a:r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/>
            </a:r>
            <a:b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</a:br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of </a:t>
            </a:r>
            <a:b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</a:br>
            <a:r>
              <a:rPr lang="en-US" altLang="zh-TW" b="1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Thailand</a:t>
            </a:r>
            <a:r>
              <a:rPr lang="th-TH" altLang="zh-TW" dirty="0" smtClean="0"/>
              <a:t> </a:t>
            </a:r>
            <a:r>
              <a:rPr lang="en-US" altLang="zh-TW" dirty="0"/>
              <a:t>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8675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763005">
            <a:off x="-2300742" y="5544914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夢中夢幼稚園</a:t>
            </a:r>
            <a:endParaRPr lang="zh-TW" altLang="en-US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7170" name="Picture 2" descr="D:\2556法身寺照片\143___07\IMG_1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234">
            <a:off x="1816648" y="1331262"/>
            <a:ext cx="5364965" cy="4023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矩形 3"/>
          <p:cNvSpPr/>
          <p:nvPr/>
        </p:nvSpPr>
        <p:spPr>
          <a:xfrm rot="840969">
            <a:off x="6640653" y="301153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錄影現場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430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54263">
            <a:off x="2811372" y="794402"/>
            <a:ext cx="7908671" cy="1038947"/>
          </a:xfrm>
        </p:spPr>
        <p:txBody>
          <a:bodyPr/>
          <a:lstStyle/>
          <a:p>
            <a:r>
              <a:rPr lang="zh-TW" altLang="en-US" dirty="0" smtClean="0">
                <a:latin typeface="華康兒風體W4(P)" panose="020F0400000000000000" pitchFamily="34" charset="-120"/>
                <a:ea typeface="華康兒風體W4(P)" panose="020F0400000000000000" pitchFamily="34" charset="-120"/>
              </a:rPr>
              <a:t>因果個案分析</a:t>
            </a:r>
            <a:endParaRPr lang="zh-TW" altLang="en-US" dirty="0">
              <a:latin typeface="華康兒風體W4(P)" panose="020F0400000000000000" pitchFamily="34" charset="-120"/>
              <a:ea typeface="華康兒風體W4(P)" panose="020F0400000000000000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276872"/>
            <a:ext cx="4644008" cy="434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fbcdn-sphotos-h-a.akamaihd.net/hphotos-ak-frc3/530668_588806041144886_126725585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379">
            <a:off x="280973" y="4599622"/>
            <a:ext cx="1528009" cy="2169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4">
            <a:off x="1086375" y="535186"/>
            <a:ext cx="3540381" cy="427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485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3992">
            <a:off x="766016" y="234620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Let it go</a:t>
            </a:r>
            <a:endParaRPr lang="zh-TW" altLang="en-US" dirty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</p:txBody>
      </p:sp>
      <p:pic>
        <p:nvPicPr>
          <p:cNvPr id="4" name="圖片 3" descr="G:\2556法身寺照片\143___07\IMG_17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084">
            <a:off x="-1398928" y="939365"/>
            <a:ext cx="5274310" cy="3956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 descr="G:\143___07\IMG_08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91">
            <a:off x="5262678" y="769"/>
            <a:ext cx="3429243" cy="2573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6" name="Picture 2" descr="D:\2556法身寺照片\143___07\IMG_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30" y="3717032"/>
            <a:ext cx="3516367" cy="2637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4" name="Picture 2" descr="G:\法身寺課程\2556法身寺照片\143___07\IMG_17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79" y="4653136"/>
            <a:ext cx="3015651" cy="226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5544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0627422">
            <a:off x="-1984769" y="12520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短期出家</a:t>
            </a:r>
            <a:r>
              <a:rPr lang="en-US" altLang="zh-TW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/>
            </a:r>
            <a:br>
              <a:rPr lang="en-US" altLang="zh-TW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</a:br>
            <a:r>
              <a:rPr lang="en-US" altLang="zh-TW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/>
            </a:r>
            <a:br>
              <a:rPr lang="en-US" altLang="zh-TW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</a:br>
            <a:r>
              <a:rPr lang="zh-TW" altLang="en-US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志工體驗</a:t>
            </a:r>
            <a:endParaRPr lang="zh-TW" altLang="en-US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143___07\IMG_1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5881">
            <a:off x="3528716" y="2011256"/>
            <a:ext cx="5088976" cy="3816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71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056229">
            <a:off x="3243071" y="88175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短期出家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H:\143___07\IMG_1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41168"/>
            <a:ext cx="2278705" cy="1709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219" name="Picture 3" descr="H:\143___07\IMG_1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966">
            <a:off x="185186" y="203986"/>
            <a:ext cx="5339185" cy="4004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0" name="Picture 2" descr="G:\法身寺課程\143___07\IMG_1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5701">
            <a:off x="240598" y="4444518"/>
            <a:ext cx="3187904" cy="2390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 descr="G:\法身寺課程\2556法身寺照片\143___08\IMG_1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8612">
            <a:off x="5811147" y="3282579"/>
            <a:ext cx="3872099" cy="2903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2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0682330">
            <a:off x="-1615673" y="669375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參加華人家庭的喪禮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G:\143___07\IMG_09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359">
            <a:off x="3851920" y="1412776"/>
            <a:ext cx="4973473" cy="3729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4" name="Picture 2" descr="H:\143___07\IMG_0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614">
            <a:off x="726654" y="4323872"/>
            <a:ext cx="2606144" cy="1954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90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0649920">
            <a:off x="-1627896" y="4710592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觀看鑄造佛像過程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5123" name="Picture 3" descr="H:\143___07\IMG_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561">
            <a:off x="5436096" y="961515"/>
            <a:ext cx="2783824" cy="2087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4" name="Picture 4" descr="H:\143___07\IMG_0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730">
            <a:off x="4875812" y="3544614"/>
            <a:ext cx="3978932" cy="2984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932">
            <a:off x="323528" y="953632"/>
            <a:ext cx="4326755" cy="2865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1002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52439">
            <a:off x="2285808" y="2660098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參觀沙彌學院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2556法身寺照片\143___07\IMG_07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0315">
            <a:off x="125797" y="464741"/>
            <a:ext cx="4115881" cy="3088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D:\2556法身寺照片\143___07\IMG_0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22" y="14238"/>
            <a:ext cx="3569978" cy="2677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5" name="Picture 3" descr="D:\2556法身寺照片\143___07\IMG_0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8" y="3838151"/>
            <a:ext cx="4026337" cy="3019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4" name="Picture 2" descr="G:\法身寺課程\2556法身寺照片\143___07\IMG_07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8068" flipV="1">
            <a:off x="6403444" y="4288526"/>
            <a:ext cx="3250953" cy="2438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圖片 4" descr="G:\2556法身寺照片\143___07\IMG_07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728">
            <a:off x="4471782" y="4044745"/>
            <a:ext cx="3224772" cy="2419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27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009831">
            <a:off x="-472930" y="192412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與沙彌</a:t>
            </a: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互動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556">
            <a:off x="-230345" y="3478945"/>
            <a:ext cx="5541710" cy="3117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圖片 6" descr="G:\143___07\IMG_11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235">
            <a:off x="480200" y="260648"/>
            <a:ext cx="2468287" cy="1852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圖片 7" descr="G:\143___07\IMG_12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2" y="755182"/>
            <a:ext cx="3747987" cy="2715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090">
            <a:off x="5783602" y="5047971"/>
            <a:ext cx="3336482" cy="1794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99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分享主題</a:t>
            </a:r>
            <a:endParaRPr lang="zh-TW" altLang="en-US" sz="4800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巴利語實習工作</a:t>
            </a:r>
            <a:endParaRPr lang="en-US" altLang="zh-TW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r>
              <a:rPr lang="zh-TW" altLang="en-US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中文</a:t>
            </a:r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教學</a:t>
            </a:r>
            <a:endParaRPr lang="en-US" altLang="zh-TW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r>
              <a:rPr lang="zh-TW" altLang="en-US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泰文</a:t>
            </a:r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學習</a:t>
            </a:r>
            <a:endParaRPr lang="en-US" altLang="zh-TW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r>
              <a:rPr lang="zh-TW" altLang="en-US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食衣住行</a:t>
            </a:r>
            <a:endParaRPr lang="en-US" altLang="zh-TW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r>
              <a:rPr lang="zh-TW" altLang="en-US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泰國文化體驗</a:t>
            </a:r>
            <a:endParaRPr lang="en-US" altLang="zh-TW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7072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G:\143___07\IMG_10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927">
            <a:off x="4615320" y="114611"/>
            <a:ext cx="3721861" cy="2792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G:\143___07\IMG_11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342">
            <a:off x="-25652" y="3955682"/>
            <a:ext cx="3852076" cy="289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 descr="G:\2556法身寺照片\143___07\IMG_07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584">
            <a:off x="387502" y="156532"/>
            <a:ext cx="2164617" cy="1624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文字方塊 6"/>
          <p:cNvSpPr txBox="1"/>
          <p:nvPr/>
        </p:nvSpPr>
        <p:spPr>
          <a:xfrm rot="20904747">
            <a:off x="407769" y="2181960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每週至少一次</a:t>
            </a:r>
            <a:endParaRPr lang="en-US" altLang="zh-TW" sz="4400" b="1" dirty="0" smtClean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  <a:p>
            <a:r>
              <a:rPr lang="en-US" altLang="zh-TW" sz="44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~</a:t>
            </a:r>
            <a:r>
              <a:rPr lang="zh-TW" altLang="en-US" sz="44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法師開示</a:t>
            </a:r>
            <a:r>
              <a:rPr lang="en-US" altLang="zh-TW" sz="44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~</a:t>
            </a:r>
            <a:endParaRPr lang="zh-TW" altLang="en-US" sz="4400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5122" name="Picture 2" descr="G:\法身寺課程\143___07\IMG_1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102">
            <a:off x="4262629" y="3146490"/>
            <a:ext cx="5297846" cy="3973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64504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85799">
            <a:off x="516244" y="3195790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參觀法身</a:t>
            </a:r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寺巴利校勘團隊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2050" name="Picture 2" descr="H:\2556法身寺照片\143___07\IMG_1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100">
            <a:off x="-468560" y="4398167"/>
            <a:ext cx="3279926" cy="2459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H:\2556法身寺照片\143___07\IMG_1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150">
            <a:off x="4916178" y="398412"/>
            <a:ext cx="3944738" cy="2958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H:\2556法身寺照片\143___07\IMG_1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5" y="0"/>
            <a:ext cx="3880088" cy="2909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3" name="Picture 5" descr="H:\2556法身寺照片\143___07\IMG_16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552">
            <a:off x="5816860" y="4375735"/>
            <a:ext cx="3339745" cy="2504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7" name="Picture 3" descr="G:\法身寺課程\2556法身寺照片\143___07\IMG_16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30" y="4711945"/>
            <a:ext cx="2443145" cy="183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60960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20752135">
            <a:off x="1547841" y="158889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謝謝您的聆聽～＊</a:t>
            </a:r>
            <a:endParaRPr lang="zh-TW" altLang="en-US" sz="4400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pic>
        <p:nvPicPr>
          <p:cNvPr id="10242" name="Picture 2" descr="http://www.zakka.com.tw/files/1/products/201012201028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65715"/>
            <a:ext cx="4522476" cy="32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巴利文法書編輯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助理工作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預定</a:t>
            </a:r>
            <a:r>
              <a:rPr lang="en-US" altLang="zh-TW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2558</a:t>
            </a:r>
            <a:r>
              <a:rPr lang="zh-TW" altLang="en-US" dirty="0" smtClean="0">
                <a:latin typeface="華康采風體W3" panose="03000309000000000000" pitchFamily="65" charset="-120"/>
                <a:ea typeface="華康采風體W3" panose="03000309000000000000" pitchFamily="65" charset="-120"/>
              </a:rPr>
              <a:t>年法身開放大學，開設中文的巴利語課程</a:t>
            </a:r>
            <a:endParaRPr lang="en-US" altLang="zh-TW" dirty="0" smtClean="0">
              <a:latin typeface="華康采風體W3" panose="03000309000000000000" pitchFamily="65" charset="-120"/>
              <a:ea typeface="華康采風體W3" panose="030003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01310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泰國巴利文法書介紹</a:t>
            </a:r>
            <a:endParaRPr lang="zh-TW" altLang="en-US" b="1" dirty="0">
              <a:latin typeface="華康寶風體W4" panose="03000409000000000000" pitchFamily="65" charset="-120"/>
              <a:ea typeface="華康寶風體W4" panose="030004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1025352"/>
            <a:ext cx="453650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83060"/>
            <a:ext cx="502347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28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作業練習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altLang="zh-TW" dirty="0"/>
              <a:t>2. </a:t>
            </a:r>
            <a:r>
              <a:rPr lang="zh-TW" altLang="zh-TW" dirty="0"/>
              <a:t>請翻譯成完整的中文句子：</a:t>
            </a:r>
          </a:p>
          <a:p>
            <a:r>
              <a:rPr lang="en-US" altLang="zh-TW" dirty="0"/>
              <a:t>(1) </a:t>
            </a:r>
            <a:r>
              <a:rPr lang="en-US" altLang="zh-TW" dirty="0" err="1" smtClean="0"/>
              <a:t>kasati</a:t>
            </a:r>
            <a:r>
              <a:rPr lang="en-US" altLang="zh-TW" dirty="0" smtClean="0"/>
              <a:t>          </a:t>
            </a:r>
            <a:endParaRPr lang="zh-TW" altLang="zh-TW" dirty="0"/>
          </a:p>
          <a:p>
            <a:r>
              <a:rPr lang="en-US" altLang="zh-TW" dirty="0"/>
              <a:t>(2) </a:t>
            </a:r>
            <a:r>
              <a:rPr lang="en-US" altLang="zh-TW" dirty="0" err="1"/>
              <a:t>sarasi</a:t>
            </a:r>
            <a:r>
              <a:rPr lang="en-US" altLang="zh-TW" dirty="0"/>
              <a:t>        </a:t>
            </a:r>
            <a:endParaRPr lang="zh-TW" altLang="zh-TW" dirty="0"/>
          </a:p>
          <a:p>
            <a:r>
              <a:rPr lang="en-US" altLang="zh-TW" dirty="0"/>
              <a:t>(3) </a:t>
            </a:r>
            <a:r>
              <a:rPr lang="en-US" altLang="zh-TW" dirty="0" err="1"/>
              <a:t>yācanti</a:t>
            </a:r>
            <a:r>
              <a:rPr lang="en-US" altLang="zh-TW" dirty="0"/>
              <a:t>     </a:t>
            </a:r>
            <a:endParaRPr lang="zh-TW" altLang="zh-TW" dirty="0"/>
          </a:p>
          <a:p>
            <a:r>
              <a:rPr lang="en-US" altLang="zh-TW" dirty="0"/>
              <a:t>(4) </a:t>
            </a:r>
            <a:r>
              <a:rPr lang="en-US" altLang="zh-TW" dirty="0" err="1"/>
              <a:t>ikkhatha</a:t>
            </a:r>
            <a:r>
              <a:rPr lang="en-US" altLang="zh-TW" dirty="0"/>
              <a:t>   </a:t>
            </a:r>
            <a:endParaRPr lang="zh-TW" altLang="zh-TW" dirty="0"/>
          </a:p>
          <a:p>
            <a:r>
              <a:rPr lang="en-US" altLang="zh-TW" dirty="0"/>
              <a:t>(5 )</a:t>
            </a:r>
            <a:r>
              <a:rPr lang="en-US" altLang="zh-TW" dirty="0" err="1"/>
              <a:t>likhāmi</a:t>
            </a:r>
            <a:r>
              <a:rPr lang="en-US" altLang="zh-TW" dirty="0"/>
              <a:t>     </a:t>
            </a:r>
            <a:endParaRPr lang="zh-TW" altLang="zh-TW" dirty="0"/>
          </a:p>
          <a:p>
            <a:r>
              <a:rPr lang="en-US" altLang="zh-TW" dirty="0"/>
              <a:t>(6) </a:t>
            </a:r>
            <a:r>
              <a:rPr lang="en-US" altLang="zh-TW" dirty="0" err="1"/>
              <a:t>vasati</a:t>
            </a:r>
            <a:r>
              <a:rPr lang="en-US" altLang="zh-TW" dirty="0"/>
              <a:t>        </a:t>
            </a:r>
            <a:endParaRPr lang="zh-TW" altLang="zh-TW" dirty="0"/>
          </a:p>
          <a:p>
            <a:r>
              <a:rPr lang="en-US" altLang="zh-TW" dirty="0"/>
              <a:t>(7) </a:t>
            </a:r>
            <a:r>
              <a:rPr lang="en-US" altLang="zh-TW" dirty="0" err="1"/>
              <a:t>harāma</a:t>
            </a:r>
            <a:r>
              <a:rPr lang="en-US" altLang="zh-TW" dirty="0"/>
              <a:t>     </a:t>
            </a:r>
            <a:endParaRPr lang="zh-TW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 </a:t>
            </a:r>
            <a:endParaRPr lang="zh-TW" altLang="zh-TW" dirty="0"/>
          </a:p>
          <a:p>
            <a:r>
              <a:rPr lang="en-US" altLang="zh-TW" dirty="0"/>
              <a:t>3. </a:t>
            </a:r>
            <a:r>
              <a:rPr lang="zh-TW" altLang="zh-TW" dirty="0"/>
              <a:t>請翻譯成巴利語句子：</a:t>
            </a:r>
          </a:p>
          <a:p>
            <a:r>
              <a:rPr lang="en-US" altLang="zh-TW" dirty="0"/>
              <a:t>(1) </a:t>
            </a:r>
            <a:r>
              <a:rPr lang="zh-TW" altLang="zh-TW" dirty="0"/>
              <a:t>你在。</a:t>
            </a:r>
            <a:r>
              <a:rPr lang="en-US" altLang="zh-TW" dirty="0"/>
              <a:t>                 </a:t>
            </a:r>
            <a:endParaRPr lang="zh-TW" altLang="zh-TW" dirty="0"/>
          </a:p>
          <a:p>
            <a:r>
              <a:rPr lang="en-US" altLang="zh-TW" dirty="0"/>
              <a:t>(2) </a:t>
            </a:r>
            <a:r>
              <a:rPr lang="zh-TW" altLang="zh-TW" dirty="0"/>
              <a:t>我們正在吃。</a:t>
            </a:r>
          </a:p>
          <a:p>
            <a:r>
              <a:rPr lang="en-US" altLang="zh-TW" dirty="0"/>
              <a:t>(3) </a:t>
            </a:r>
            <a:r>
              <a:rPr lang="zh-TW" altLang="zh-TW" dirty="0"/>
              <a:t>我正在說。</a:t>
            </a:r>
          </a:p>
          <a:p>
            <a:r>
              <a:rPr lang="en-US" altLang="zh-TW" dirty="0"/>
              <a:t>(4) </a:t>
            </a:r>
            <a:r>
              <a:rPr lang="zh-TW" altLang="zh-TW" dirty="0"/>
              <a:t>你們正在行走。</a:t>
            </a:r>
          </a:p>
          <a:p>
            <a:r>
              <a:rPr lang="en-US" altLang="zh-TW" dirty="0"/>
              <a:t>(5) </a:t>
            </a:r>
            <a:r>
              <a:rPr lang="zh-TW" altLang="zh-TW" dirty="0"/>
              <a:t>他正在寫。</a:t>
            </a:r>
          </a:p>
          <a:p>
            <a:r>
              <a:rPr lang="en-US" altLang="zh-TW" dirty="0"/>
              <a:t>(6) </a:t>
            </a:r>
            <a:r>
              <a:rPr lang="zh-TW" altLang="zh-TW" dirty="0"/>
              <a:t>他們正在犛（田）。</a:t>
            </a:r>
          </a:p>
          <a:p>
            <a:r>
              <a:rPr lang="en-US" altLang="zh-TW" dirty="0"/>
              <a:t>(7) </a:t>
            </a:r>
            <a:r>
              <a:rPr lang="zh-TW" altLang="zh-TW" dirty="0"/>
              <a:t>我們會死 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02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153138">
            <a:off x="-1260648" y="308292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巴利組工作上課情形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D:\法身寺\法身寺巴利文上課\課程照片\0713\IMG_1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5274310" cy="3955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57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寶風體W4" panose="03000409000000000000" pitchFamily="65" charset="-120"/>
                <a:ea typeface="華康寶風體W4" panose="03000409000000000000" pitchFamily="65" charset="-120"/>
              </a:rPr>
              <a:t>工作進度表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95" y="1484784"/>
            <a:ext cx="73628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3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390</Words>
  <Application>Microsoft Office PowerPoint</Application>
  <PresentationFormat>如螢幕大小 (4:3)</PresentationFormat>
  <Paragraphs>103</Paragraphs>
  <Slides>42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Office 佈景主題</vt:lpstr>
      <vt:lpstr>泰 國 法 身 寺 實 習 　　　　　　　　　　                               －巴利組</vt:lpstr>
      <vt:lpstr>PowerPoint 簡報</vt:lpstr>
      <vt:lpstr>成員介紹</vt:lpstr>
      <vt:lpstr>分享主題</vt:lpstr>
      <vt:lpstr>PowerPoint 簡報</vt:lpstr>
      <vt:lpstr>泰國巴利文法書介紹</vt:lpstr>
      <vt:lpstr>作業練習</vt:lpstr>
      <vt:lpstr>巴利組工作上課情形</vt:lpstr>
      <vt:lpstr>工作進度表</vt:lpstr>
      <vt:lpstr>泰 文 字 轉 羅 馬 字</vt:lpstr>
      <vt:lpstr>團體開會</vt:lpstr>
      <vt:lpstr>小沙彌們抓緊時間背巴利文法</vt:lpstr>
      <vt:lpstr>華文班上課</vt:lpstr>
      <vt:lpstr>Learning the Thai Alphabet                                                     ก ข ฃ ค ฅ                                             ฆ ง จ ฉ ช ..</vt:lpstr>
      <vt:lpstr>泰 文 字 巴 利 早 課</vt:lpstr>
      <vt:lpstr>Food</vt:lpstr>
      <vt:lpstr>Clothes</vt:lpstr>
      <vt:lpstr>live</vt:lpstr>
      <vt:lpstr>walking</vt:lpstr>
      <vt:lpstr>PowerPoint 簡報</vt:lpstr>
      <vt:lpstr>Wat Phra Dhammakaya’s Sky</vt:lpstr>
      <vt:lpstr>PowerPoint 簡報</vt:lpstr>
      <vt:lpstr>Learning the Thai Culture</vt:lpstr>
      <vt:lpstr>PowerPoint 簡報</vt:lpstr>
      <vt:lpstr>PowerPoint 簡報</vt:lpstr>
      <vt:lpstr>PowerPoint 簡報</vt:lpstr>
      <vt:lpstr>參觀 寺院</vt:lpstr>
      <vt:lpstr>薈 供 法 會</vt:lpstr>
      <vt:lpstr>泰國也拉府</vt:lpstr>
      <vt:lpstr>in the south  of  Thailand  </vt:lpstr>
      <vt:lpstr>夢中夢幼稚園</vt:lpstr>
      <vt:lpstr>因果個案分析</vt:lpstr>
      <vt:lpstr>Let it go</vt:lpstr>
      <vt:lpstr>短期出家  志工體驗</vt:lpstr>
      <vt:lpstr>短期出家</vt:lpstr>
      <vt:lpstr>參加華人家庭的喪禮</vt:lpstr>
      <vt:lpstr>觀看鑄造佛像過程</vt:lpstr>
      <vt:lpstr>參觀沙彌學院</vt:lpstr>
      <vt:lpstr>與沙彌互動</vt:lpstr>
      <vt:lpstr>PowerPoint 簡報</vt:lpstr>
      <vt:lpstr>參觀法身寺巴利校勘團隊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怡靜</dc:creator>
  <cp:lastModifiedBy>怡靜</cp:lastModifiedBy>
  <cp:revision>76</cp:revision>
  <dcterms:created xsi:type="dcterms:W3CDTF">2013-10-07T10:34:44Z</dcterms:created>
  <dcterms:modified xsi:type="dcterms:W3CDTF">2013-10-24T02:29:58Z</dcterms:modified>
</cp:coreProperties>
</file>