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44"/>
  </p:notesMasterIdLst>
  <p:sldIdLst>
    <p:sldId id="256" r:id="rId4"/>
    <p:sldId id="291" r:id="rId5"/>
    <p:sldId id="258" r:id="rId6"/>
    <p:sldId id="259" r:id="rId7"/>
    <p:sldId id="268" r:id="rId8"/>
    <p:sldId id="292" r:id="rId9"/>
    <p:sldId id="290" r:id="rId10"/>
    <p:sldId id="260" r:id="rId11"/>
    <p:sldId id="261" r:id="rId12"/>
    <p:sldId id="264" r:id="rId13"/>
    <p:sldId id="265" r:id="rId14"/>
    <p:sldId id="262" r:id="rId15"/>
    <p:sldId id="263" r:id="rId16"/>
    <p:sldId id="266" r:id="rId17"/>
    <p:sldId id="294" r:id="rId18"/>
    <p:sldId id="289" r:id="rId19"/>
    <p:sldId id="269" r:id="rId20"/>
    <p:sldId id="295" r:id="rId21"/>
    <p:sldId id="270" r:id="rId22"/>
    <p:sldId id="267" r:id="rId23"/>
    <p:sldId id="293" r:id="rId24"/>
    <p:sldId id="271" r:id="rId25"/>
    <p:sldId id="273" r:id="rId26"/>
    <p:sldId id="274" r:id="rId27"/>
    <p:sldId id="296" r:id="rId28"/>
    <p:sldId id="275" r:id="rId29"/>
    <p:sldId id="276" r:id="rId30"/>
    <p:sldId id="278" r:id="rId31"/>
    <p:sldId id="279" r:id="rId32"/>
    <p:sldId id="280" r:id="rId33"/>
    <p:sldId id="281" r:id="rId34"/>
    <p:sldId id="282" r:id="rId35"/>
    <p:sldId id="283" r:id="rId36"/>
    <p:sldId id="284" r:id="rId37"/>
    <p:sldId id="285" r:id="rId38"/>
    <p:sldId id="272" r:id="rId39"/>
    <p:sldId id="286" r:id="rId40"/>
    <p:sldId id="287" r:id="rId41"/>
    <p:sldId id="257" r:id="rId42"/>
    <p:sldId id="297" r:id="rId43"/>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A2BD"/>
    <a:srgbClr val="CE811A"/>
    <a:srgbClr val="CD741B"/>
    <a:srgbClr val="BA06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289" autoAdjust="0"/>
  </p:normalViewPr>
  <p:slideViewPr>
    <p:cSldViewPr>
      <p:cViewPr varScale="1">
        <p:scale>
          <a:sx n="37" d="100"/>
          <a:sy n="37" d="100"/>
        </p:scale>
        <p:origin x="-1651" y="9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AB1B69-C9E4-4DA6-A356-58B7F27126B2}" type="doc">
      <dgm:prSet loTypeId="urn:microsoft.com/office/officeart/2005/8/layout/hList7" loCatId="relationship" qsTypeId="urn:microsoft.com/office/officeart/2005/8/quickstyle/simple3" qsCatId="simple" csTypeId="urn:microsoft.com/office/officeart/2005/8/colors/accent1_3" csCatId="accent1" phldr="1"/>
      <dgm:spPr/>
      <dgm:t>
        <a:bodyPr/>
        <a:lstStyle/>
        <a:p>
          <a:endParaRPr lang="zh-TW" altLang="en-US"/>
        </a:p>
      </dgm:t>
    </dgm:pt>
    <dgm:pt modelId="{618894B6-1DA0-4941-BE52-1A510E73D377}">
      <dgm:prSet phldrT="[文字]" custT="1"/>
      <dgm:spPr/>
      <dgm:t>
        <a:bodyPr/>
        <a:lstStyle/>
        <a:p>
          <a:r>
            <a:rPr lang="zh-TW" altLang="zh-TW" sz="4000" b="1" smtClean="0">
              <a:effectLst/>
              <a:latin typeface="+mn-lt"/>
              <a:ea typeface="+mn-ea"/>
              <a:cs typeface="+mn-cs"/>
            </a:rPr>
            <a:t>培育佛教</a:t>
          </a:r>
          <a:endParaRPr lang="en-US" altLang="zh-TW" sz="4000" b="1" smtClean="0">
            <a:effectLst/>
            <a:latin typeface="+mn-lt"/>
            <a:ea typeface="+mn-ea"/>
            <a:cs typeface="+mn-cs"/>
          </a:endParaRPr>
        </a:p>
        <a:p>
          <a:r>
            <a:rPr lang="zh-TW" altLang="zh-TW" sz="4000" b="1" smtClean="0">
              <a:effectLst/>
              <a:latin typeface="+mn-lt"/>
              <a:ea typeface="+mn-ea"/>
              <a:cs typeface="+mn-cs"/>
            </a:rPr>
            <a:t>研究人才</a:t>
          </a:r>
          <a:endParaRPr lang="zh-TW" altLang="en-US" sz="4000" b="1" dirty="0"/>
        </a:p>
      </dgm:t>
    </dgm:pt>
    <dgm:pt modelId="{E9403822-2F37-446A-963C-42DC97A78E52}" type="parTrans" cxnId="{B23A1BDE-7E28-40A7-9B89-4A9125F38E53}">
      <dgm:prSet/>
      <dgm:spPr/>
      <dgm:t>
        <a:bodyPr/>
        <a:lstStyle/>
        <a:p>
          <a:endParaRPr lang="zh-TW" altLang="en-US"/>
        </a:p>
      </dgm:t>
    </dgm:pt>
    <dgm:pt modelId="{0DF11B39-E9AA-4207-9ADF-1925697E48C0}" type="sibTrans" cxnId="{B23A1BDE-7E28-40A7-9B89-4A9125F38E53}">
      <dgm:prSet/>
      <dgm:spPr/>
      <dgm:t>
        <a:bodyPr/>
        <a:lstStyle/>
        <a:p>
          <a:endParaRPr lang="zh-TW" altLang="en-US"/>
        </a:p>
      </dgm:t>
    </dgm:pt>
    <dgm:pt modelId="{EE864DCB-81F4-4D1B-AD62-38E8173612C0}">
      <dgm:prSet phldrT="[文字]" custT="1"/>
      <dgm:spPr/>
      <dgm:t>
        <a:bodyPr/>
        <a:lstStyle/>
        <a:p>
          <a:r>
            <a:rPr lang="zh-TW" altLang="en-US" sz="3600" b="1" smtClean="0">
              <a:effectLst/>
              <a:latin typeface="+mn-lt"/>
              <a:ea typeface="+mn-ea"/>
              <a:cs typeface="+mn-cs"/>
            </a:rPr>
            <a:t>促進國際</a:t>
          </a:r>
          <a:endParaRPr lang="en-US" altLang="zh-TW" sz="3600" b="1" smtClean="0">
            <a:effectLst/>
            <a:latin typeface="+mn-lt"/>
            <a:ea typeface="+mn-ea"/>
            <a:cs typeface="+mn-cs"/>
          </a:endParaRPr>
        </a:p>
        <a:p>
          <a:r>
            <a:rPr lang="zh-TW" altLang="en-US" sz="3600" b="1" smtClean="0">
              <a:effectLst/>
              <a:latin typeface="+mn-lt"/>
              <a:ea typeface="+mn-ea"/>
              <a:cs typeface="+mn-cs"/>
            </a:rPr>
            <a:t>佛教學術界</a:t>
          </a:r>
          <a:endParaRPr lang="zh-TW" altLang="en-US" sz="3600" b="1" dirty="0"/>
        </a:p>
      </dgm:t>
    </dgm:pt>
    <dgm:pt modelId="{F7A32CD7-9204-43AD-ABB2-7914B06F8E09}" type="parTrans" cxnId="{9341062E-C993-4210-9999-29BCE562A8DA}">
      <dgm:prSet/>
      <dgm:spPr/>
      <dgm:t>
        <a:bodyPr/>
        <a:lstStyle/>
        <a:p>
          <a:endParaRPr lang="zh-TW" altLang="en-US"/>
        </a:p>
      </dgm:t>
    </dgm:pt>
    <dgm:pt modelId="{0A8F2140-9986-4AD6-B568-BB579DE67CC5}" type="sibTrans" cxnId="{9341062E-C993-4210-9999-29BCE562A8DA}">
      <dgm:prSet/>
      <dgm:spPr/>
      <dgm:t>
        <a:bodyPr/>
        <a:lstStyle/>
        <a:p>
          <a:endParaRPr lang="zh-TW" altLang="en-US"/>
        </a:p>
      </dgm:t>
    </dgm:pt>
    <dgm:pt modelId="{6FD53D9A-FB11-4A8E-8B28-59962CBCE8D8}">
      <dgm:prSet phldrT="[文字]" custT="1"/>
      <dgm:spPr/>
      <dgm:t>
        <a:bodyPr/>
        <a:lstStyle/>
        <a:p>
          <a:r>
            <a:rPr lang="zh-TW" altLang="en-US" sz="4000" b="1" smtClean="0">
              <a:effectLst/>
              <a:latin typeface="+mn-lt"/>
              <a:ea typeface="+mn-ea"/>
              <a:cs typeface="+mn-cs"/>
            </a:rPr>
            <a:t>教育界</a:t>
          </a:r>
          <a:endParaRPr lang="en-US" altLang="zh-TW" sz="4000" b="1" smtClean="0">
            <a:effectLst/>
            <a:latin typeface="+mn-lt"/>
            <a:ea typeface="+mn-ea"/>
            <a:cs typeface="+mn-cs"/>
          </a:endParaRPr>
        </a:p>
        <a:p>
          <a:r>
            <a:rPr lang="zh-TW" altLang="en-US" sz="4000" b="1" smtClean="0">
              <a:effectLst/>
              <a:latin typeface="+mn-lt"/>
              <a:ea typeface="+mn-ea"/>
              <a:cs typeface="+mn-cs"/>
            </a:rPr>
            <a:t>交流合作</a:t>
          </a:r>
          <a:endParaRPr lang="zh-TW" altLang="en-US" sz="4000" b="1" dirty="0"/>
        </a:p>
      </dgm:t>
    </dgm:pt>
    <dgm:pt modelId="{2B91F58F-801A-4274-8841-95CF6690C193}" type="parTrans" cxnId="{79A89E8F-C94F-4985-939D-B58EC0920BB9}">
      <dgm:prSet/>
      <dgm:spPr/>
      <dgm:t>
        <a:bodyPr/>
        <a:lstStyle/>
        <a:p>
          <a:endParaRPr lang="zh-TW" altLang="en-US"/>
        </a:p>
      </dgm:t>
    </dgm:pt>
    <dgm:pt modelId="{8F799C60-2565-4440-85ED-01CD2B6CCBD4}" type="sibTrans" cxnId="{79A89E8F-C94F-4985-939D-B58EC0920BB9}">
      <dgm:prSet/>
      <dgm:spPr/>
      <dgm:t>
        <a:bodyPr/>
        <a:lstStyle/>
        <a:p>
          <a:endParaRPr lang="zh-TW" altLang="en-US"/>
        </a:p>
      </dgm:t>
    </dgm:pt>
    <dgm:pt modelId="{673437DF-3D52-4546-9E90-9BA449A42DC3}" type="pres">
      <dgm:prSet presAssocID="{0FAB1B69-C9E4-4DA6-A356-58B7F27126B2}" presName="Name0" presStyleCnt="0">
        <dgm:presLayoutVars>
          <dgm:dir/>
          <dgm:resizeHandles val="exact"/>
        </dgm:presLayoutVars>
      </dgm:prSet>
      <dgm:spPr/>
      <dgm:t>
        <a:bodyPr/>
        <a:lstStyle/>
        <a:p>
          <a:endParaRPr lang="zh-TW" altLang="en-US"/>
        </a:p>
      </dgm:t>
    </dgm:pt>
    <dgm:pt modelId="{4256EADC-769B-4463-A806-8D194A54517D}" type="pres">
      <dgm:prSet presAssocID="{0FAB1B69-C9E4-4DA6-A356-58B7F27126B2}" presName="fgShape" presStyleLbl="fgShp" presStyleIdx="0" presStyleCnt="1"/>
      <dgm:spPr/>
    </dgm:pt>
    <dgm:pt modelId="{03DDE9D2-DD66-477F-AB42-45D2F5A906BD}" type="pres">
      <dgm:prSet presAssocID="{0FAB1B69-C9E4-4DA6-A356-58B7F27126B2}" presName="linComp" presStyleCnt="0"/>
      <dgm:spPr/>
    </dgm:pt>
    <dgm:pt modelId="{D8FAD28B-A90C-4426-9AA7-048FD4D5A783}" type="pres">
      <dgm:prSet presAssocID="{618894B6-1DA0-4941-BE52-1A510E73D377}" presName="compNode" presStyleCnt="0"/>
      <dgm:spPr/>
    </dgm:pt>
    <dgm:pt modelId="{474DF8DF-BD18-4321-9A98-1058B9DC28B3}" type="pres">
      <dgm:prSet presAssocID="{618894B6-1DA0-4941-BE52-1A510E73D377}" presName="bkgdShape" presStyleLbl="node1" presStyleIdx="0" presStyleCnt="3"/>
      <dgm:spPr/>
      <dgm:t>
        <a:bodyPr/>
        <a:lstStyle/>
        <a:p>
          <a:endParaRPr lang="zh-TW" altLang="en-US"/>
        </a:p>
      </dgm:t>
    </dgm:pt>
    <dgm:pt modelId="{11EEFFE6-FF63-4C90-A212-E6A2701E0710}" type="pres">
      <dgm:prSet presAssocID="{618894B6-1DA0-4941-BE52-1A510E73D377}" presName="nodeTx" presStyleLbl="node1" presStyleIdx="0" presStyleCnt="3">
        <dgm:presLayoutVars>
          <dgm:bulletEnabled val="1"/>
        </dgm:presLayoutVars>
      </dgm:prSet>
      <dgm:spPr/>
      <dgm:t>
        <a:bodyPr/>
        <a:lstStyle/>
        <a:p>
          <a:endParaRPr lang="zh-TW" altLang="en-US"/>
        </a:p>
      </dgm:t>
    </dgm:pt>
    <dgm:pt modelId="{17387D3C-8200-4096-B93A-D9AE67348F59}" type="pres">
      <dgm:prSet presAssocID="{618894B6-1DA0-4941-BE52-1A510E73D377}" presName="invisiNode" presStyleLbl="node1" presStyleIdx="0" presStyleCnt="3"/>
      <dgm:spPr/>
    </dgm:pt>
    <dgm:pt modelId="{647FA1F9-526D-4C5C-AFC8-F141134DF615}" type="pres">
      <dgm:prSet presAssocID="{618894B6-1DA0-4941-BE52-1A510E73D377}" presName="imagNode" presStyleLbl="fgImgPlace1" presStyleIdx="0" presStyleCnt="3"/>
      <dgm:spPr/>
    </dgm:pt>
    <dgm:pt modelId="{62628CAD-2866-41E1-88AB-06326A93334B}" type="pres">
      <dgm:prSet presAssocID="{0DF11B39-E9AA-4207-9ADF-1925697E48C0}" presName="sibTrans" presStyleLbl="sibTrans2D1" presStyleIdx="0" presStyleCnt="0"/>
      <dgm:spPr/>
      <dgm:t>
        <a:bodyPr/>
        <a:lstStyle/>
        <a:p>
          <a:endParaRPr lang="zh-TW" altLang="en-US"/>
        </a:p>
      </dgm:t>
    </dgm:pt>
    <dgm:pt modelId="{84628158-8F9A-486F-9222-3A92F4FB663A}" type="pres">
      <dgm:prSet presAssocID="{EE864DCB-81F4-4D1B-AD62-38E8173612C0}" presName="compNode" presStyleCnt="0"/>
      <dgm:spPr/>
    </dgm:pt>
    <dgm:pt modelId="{9C4CCE68-81BE-49F5-BB91-0CD7586D4FD8}" type="pres">
      <dgm:prSet presAssocID="{EE864DCB-81F4-4D1B-AD62-38E8173612C0}" presName="bkgdShape" presStyleLbl="node1" presStyleIdx="1" presStyleCnt="3"/>
      <dgm:spPr/>
      <dgm:t>
        <a:bodyPr/>
        <a:lstStyle/>
        <a:p>
          <a:endParaRPr lang="zh-TW" altLang="en-US"/>
        </a:p>
      </dgm:t>
    </dgm:pt>
    <dgm:pt modelId="{2F673851-AFC0-4673-A33B-819BB49BC0DC}" type="pres">
      <dgm:prSet presAssocID="{EE864DCB-81F4-4D1B-AD62-38E8173612C0}" presName="nodeTx" presStyleLbl="node1" presStyleIdx="1" presStyleCnt="3">
        <dgm:presLayoutVars>
          <dgm:bulletEnabled val="1"/>
        </dgm:presLayoutVars>
      </dgm:prSet>
      <dgm:spPr/>
      <dgm:t>
        <a:bodyPr/>
        <a:lstStyle/>
        <a:p>
          <a:endParaRPr lang="zh-TW" altLang="en-US"/>
        </a:p>
      </dgm:t>
    </dgm:pt>
    <dgm:pt modelId="{3CB12735-52CA-48FD-AA1D-5C1A6EF1EBA0}" type="pres">
      <dgm:prSet presAssocID="{EE864DCB-81F4-4D1B-AD62-38E8173612C0}" presName="invisiNode" presStyleLbl="node1" presStyleIdx="1" presStyleCnt="3"/>
      <dgm:spPr/>
    </dgm:pt>
    <dgm:pt modelId="{689EDAF6-52A9-4380-9C1D-C0177609009A}" type="pres">
      <dgm:prSet presAssocID="{EE864DCB-81F4-4D1B-AD62-38E8173612C0}" presName="imagNode" presStyleLbl="fgImgPlace1" presStyleIdx="1" presStyleCnt="3"/>
      <dgm:spPr/>
    </dgm:pt>
    <dgm:pt modelId="{724DD945-97C0-4489-A015-318D269C8D37}" type="pres">
      <dgm:prSet presAssocID="{0A8F2140-9986-4AD6-B568-BB579DE67CC5}" presName="sibTrans" presStyleLbl="sibTrans2D1" presStyleIdx="0" presStyleCnt="0"/>
      <dgm:spPr/>
      <dgm:t>
        <a:bodyPr/>
        <a:lstStyle/>
        <a:p>
          <a:endParaRPr lang="zh-TW" altLang="en-US"/>
        </a:p>
      </dgm:t>
    </dgm:pt>
    <dgm:pt modelId="{7839D127-02F9-4642-98B7-A1112418B995}" type="pres">
      <dgm:prSet presAssocID="{6FD53D9A-FB11-4A8E-8B28-59962CBCE8D8}" presName="compNode" presStyleCnt="0"/>
      <dgm:spPr/>
    </dgm:pt>
    <dgm:pt modelId="{F87AD42A-2E44-45DD-AC05-41E20ADD0F4A}" type="pres">
      <dgm:prSet presAssocID="{6FD53D9A-FB11-4A8E-8B28-59962CBCE8D8}" presName="bkgdShape" presStyleLbl="node1" presStyleIdx="2" presStyleCnt="3"/>
      <dgm:spPr/>
      <dgm:t>
        <a:bodyPr/>
        <a:lstStyle/>
        <a:p>
          <a:endParaRPr lang="zh-TW" altLang="en-US"/>
        </a:p>
      </dgm:t>
    </dgm:pt>
    <dgm:pt modelId="{29B40F36-4935-4FE2-81DB-2D21275D902B}" type="pres">
      <dgm:prSet presAssocID="{6FD53D9A-FB11-4A8E-8B28-59962CBCE8D8}" presName="nodeTx" presStyleLbl="node1" presStyleIdx="2" presStyleCnt="3">
        <dgm:presLayoutVars>
          <dgm:bulletEnabled val="1"/>
        </dgm:presLayoutVars>
      </dgm:prSet>
      <dgm:spPr/>
      <dgm:t>
        <a:bodyPr/>
        <a:lstStyle/>
        <a:p>
          <a:endParaRPr lang="zh-TW" altLang="en-US"/>
        </a:p>
      </dgm:t>
    </dgm:pt>
    <dgm:pt modelId="{9F178723-F09E-48A4-88CE-BDC6044B66C4}" type="pres">
      <dgm:prSet presAssocID="{6FD53D9A-FB11-4A8E-8B28-59962CBCE8D8}" presName="invisiNode" presStyleLbl="node1" presStyleIdx="2" presStyleCnt="3"/>
      <dgm:spPr/>
    </dgm:pt>
    <dgm:pt modelId="{ADDCEB67-8AA4-4BD7-BEE3-3CBB8DC88CD6}" type="pres">
      <dgm:prSet presAssocID="{6FD53D9A-FB11-4A8E-8B28-59962CBCE8D8}" presName="imagNode" presStyleLbl="fgImgPlace1" presStyleIdx="2" presStyleCnt="3"/>
      <dgm:spPr/>
    </dgm:pt>
  </dgm:ptLst>
  <dgm:cxnLst>
    <dgm:cxn modelId="{79A89E8F-C94F-4985-939D-B58EC0920BB9}" srcId="{0FAB1B69-C9E4-4DA6-A356-58B7F27126B2}" destId="{6FD53D9A-FB11-4A8E-8B28-59962CBCE8D8}" srcOrd="2" destOrd="0" parTransId="{2B91F58F-801A-4274-8841-95CF6690C193}" sibTransId="{8F799C60-2565-4440-85ED-01CD2B6CCBD4}"/>
    <dgm:cxn modelId="{B23A1BDE-7E28-40A7-9B89-4A9125F38E53}" srcId="{0FAB1B69-C9E4-4DA6-A356-58B7F27126B2}" destId="{618894B6-1DA0-4941-BE52-1A510E73D377}" srcOrd="0" destOrd="0" parTransId="{E9403822-2F37-446A-963C-42DC97A78E52}" sibTransId="{0DF11B39-E9AA-4207-9ADF-1925697E48C0}"/>
    <dgm:cxn modelId="{1970849B-D511-42FA-AC91-61A3E1176847}" type="presOf" srcId="{0FAB1B69-C9E4-4DA6-A356-58B7F27126B2}" destId="{673437DF-3D52-4546-9E90-9BA449A42DC3}" srcOrd="0" destOrd="0" presId="urn:microsoft.com/office/officeart/2005/8/layout/hList7"/>
    <dgm:cxn modelId="{4D08F4BA-314B-4A08-8300-32EAFBFFC42A}" type="presOf" srcId="{6FD53D9A-FB11-4A8E-8B28-59962CBCE8D8}" destId="{F87AD42A-2E44-45DD-AC05-41E20ADD0F4A}" srcOrd="0" destOrd="0" presId="urn:microsoft.com/office/officeart/2005/8/layout/hList7"/>
    <dgm:cxn modelId="{F847A620-35DE-4DA2-A330-6D31A95ED5B9}" type="presOf" srcId="{6FD53D9A-FB11-4A8E-8B28-59962CBCE8D8}" destId="{29B40F36-4935-4FE2-81DB-2D21275D902B}" srcOrd="1" destOrd="0" presId="urn:microsoft.com/office/officeart/2005/8/layout/hList7"/>
    <dgm:cxn modelId="{9341062E-C993-4210-9999-29BCE562A8DA}" srcId="{0FAB1B69-C9E4-4DA6-A356-58B7F27126B2}" destId="{EE864DCB-81F4-4D1B-AD62-38E8173612C0}" srcOrd="1" destOrd="0" parTransId="{F7A32CD7-9204-43AD-ABB2-7914B06F8E09}" sibTransId="{0A8F2140-9986-4AD6-B568-BB579DE67CC5}"/>
    <dgm:cxn modelId="{436DDB2F-01B2-4620-85CB-7CBD224EAED8}" type="presOf" srcId="{618894B6-1DA0-4941-BE52-1A510E73D377}" destId="{11EEFFE6-FF63-4C90-A212-E6A2701E0710}" srcOrd="1" destOrd="0" presId="urn:microsoft.com/office/officeart/2005/8/layout/hList7"/>
    <dgm:cxn modelId="{451B73BA-0DC0-4EB4-84F0-DCB2376F8900}" type="presOf" srcId="{EE864DCB-81F4-4D1B-AD62-38E8173612C0}" destId="{2F673851-AFC0-4673-A33B-819BB49BC0DC}" srcOrd="1" destOrd="0" presId="urn:microsoft.com/office/officeart/2005/8/layout/hList7"/>
    <dgm:cxn modelId="{10A347F8-06F3-4A4B-A8AC-C2B2D7449AD1}" type="presOf" srcId="{0DF11B39-E9AA-4207-9ADF-1925697E48C0}" destId="{62628CAD-2866-41E1-88AB-06326A93334B}" srcOrd="0" destOrd="0" presId="urn:microsoft.com/office/officeart/2005/8/layout/hList7"/>
    <dgm:cxn modelId="{766378B3-9508-4C23-8B3D-A48AF3FBDEC7}" type="presOf" srcId="{EE864DCB-81F4-4D1B-AD62-38E8173612C0}" destId="{9C4CCE68-81BE-49F5-BB91-0CD7586D4FD8}" srcOrd="0" destOrd="0" presId="urn:microsoft.com/office/officeart/2005/8/layout/hList7"/>
    <dgm:cxn modelId="{7F0CC94D-BD9C-418E-BA36-A521C9A9D11F}" type="presOf" srcId="{0A8F2140-9986-4AD6-B568-BB579DE67CC5}" destId="{724DD945-97C0-4489-A015-318D269C8D37}" srcOrd="0" destOrd="0" presId="urn:microsoft.com/office/officeart/2005/8/layout/hList7"/>
    <dgm:cxn modelId="{1E09D571-5354-4952-BC8E-A84BA129873C}" type="presOf" srcId="{618894B6-1DA0-4941-BE52-1A510E73D377}" destId="{474DF8DF-BD18-4321-9A98-1058B9DC28B3}" srcOrd="0" destOrd="0" presId="urn:microsoft.com/office/officeart/2005/8/layout/hList7"/>
    <dgm:cxn modelId="{B00CA592-168A-4B67-BC95-7FFB6A12D8A1}" type="presParOf" srcId="{673437DF-3D52-4546-9E90-9BA449A42DC3}" destId="{4256EADC-769B-4463-A806-8D194A54517D}" srcOrd="0" destOrd="0" presId="urn:microsoft.com/office/officeart/2005/8/layout/hList7"/>
    <dgm:cxn modelId="{97E42971-0F82-417F-85F8-60A72BB29A9D}" type="presParOf" srcId="{673437DF-3D52-4546-9E90-9BA449A42DC3}" destId="{03DDE9D2-DD66-477F-AB42-45D2F5A906BD}" srcOrd="1" destOrd="0" presId="urn:microsoft.com/office/officeart/2005/8/layout/hList7"/>
    <dgm:cxn modelId="{29B43C73-DB3A-4166-90C0-37D065769F44}" type="presParOf" srcId="{03DDE9D2-DD66-477F-AB42-45D2F5A906BD}" destId="{D8FAD28B-A90C-4426-9AA7-048FD4D5A783}" srcOrd="0" destOrd="0" presId="urn:microsoft.com/office/officeart/2005/8/layout/hList7"/>
    <dgm:cxn modelId="{3680B3E0-E82F-433B-8BD8-164BB376857A}" type="presParOf" srcId="{D8FAD28B-A90C-4426-9AA7-048FD4D5A783}" destId="{474DF8DF-BD18-4321-9A98-1058B9DC28B3}" srcOrd="0" destOrd="0" presId="urn:microsoft.com/office/officeart/2005/8/layout/hList7"/>
    <dgm:cxn modelId="{BC6256EE-ED7F-4352-ABE2-A01E76F166C3}" type="presParOf" srcId="{D8FAD28B-A90C-4426-9AA7-048FD4D5A783}" destId="{11EEFFE6-FF63-4C90-A212-E6A2701E0710}" srcOrd="1" destOrd="0" presId="urn:microsoft.com/office/officeart/2005/8/layout/hList7"/>
    <dgm:cxn modelId="{91E7C65A-5F21-42A2-B5E0-04DD3C678A1B}" type="presParOf" srcId="{D8FAD28B-A90C-4426-9AA7-048FD4D5A783}" destId="{17387D3C-8200-4096-B93A-D9AE67348F59}" srcOrd="2" destOrd="0" presId="urn:microsoft.com/office/officeart/2005/8/layout/hList7"/>
    <dgm:cxn modelId="{0EAF1E87-B8DF-4740-8548-99E9833940D3}" type="presParOf" srcId="{D8FAD28B-A90C-4426-9AA7-048FD4D5A783}" destId="{647FA1F9-526D-4C5C-AFC8-F141134DF615}" srcOrd="3" destOrd="0" presId="urn:microsoft.com/office/officeart/2005/8/layout/hList7"/>
    <dgm:cxn modelId="{0F2AC6F5-D7DD-4795-905F-30F7CA89D542}" type="presParOf" srcId="{03DDE9D2-DD66-477F-AB42-45D2F5A906BD}" destId="{62628CAD-2866-41E1-88AB-06326A93334B}" srcOrd="1" destOrd="0" presId="urn:microsoft.com/office/officeart/2005/8/layout/hList7"/>
    <dgm:cxn modelId="{C98F6013-DFD0-4BCF-93EA-AEE4F7A5C696}" type="presParOf" srcId="{03DDE9D2-DD66-477F-AB42-45D2F5A906BD}" destId="{84628158-8F9A-486F-9222-3A92F4FB663A}" srcOrd="2" destOrd="0" presId="urn:microsoft.com/office/officeart/2005/8/layout/hList7"/>
    <dgm:cxn modelId="{9528F5EE-82CA-4065-B5F9-83EAA7A548E8}" type="presParOf" srcId="{84628158-8F9A-486F-9222-3A92F4FB663A}" destId="{9C4CCE68-81BE-49F5-BB91-0CD7586D4FD8}" srcOrd="0" destOrd="0" presId="urn:microsoft.com/office/officeart/2005/8/layout/hList7"/>
    <dgm:cxn modelId="{50F3F596-FED5-4957-BAEC-A7E7D6C2AAE5}" type="presParOf" srcId="{84628158-8F9A-486F-9222-3A92F4FB663A}" destId="{2F673851-AFC0-4673-A33B-819BB49BC0DC}" srcOrd="1" destOrd="0" presId="urn:microsoft.com/office/officeart/2005/8/layout/hList7"/>
    <dgm:cxn modelId="{B5C44C99-6BBA-4680-94E2-5C06F1590AFB}" type="presParOf" srcId="{84628158-8F9A-486F-9222-3A92F4FB663A}" destId="{3CB12735-52CA-48FD-AA1D-5C1A6EF1EBA0}" srcOrd="2" destOrd="0" presId="urn:microsoft.com/office/officeart/2005/8/layout/hList7"/>
    <dgm:cxn modelId="{DE054988-82D3-4903-ADDB-77231DCFEFD4}" type="presParOf" srcId="{84628158-8F9A-486F-9222-3A92F4FB663A}" destId="{689EDAF6-52A9-4380-9C1D-C0177609009A}" srcOrd="3" destOrd="0" presId="urn:microsoft.com/office/officeart/2005/8/layout/hList7"/>
    <dgm:cxn modelId="{DBB7D248-73F5-4E5D-8113-3A232CEDAC43}" type="presParOf" srcId="{03DDE9D2-DD66-477F-AB42-45D2F5A906BD}" destId="{724DD945-97C0-4489-A015-318D269C8D37}" srcOrd="3" destOrd="0" presId="urn:microsoft.com/office/officeart/2005/8/layout/hList7"/>
    <dgm:cxn modelId="{7F67B681-1762-4444-ADDA-75C4E5310909}" type="presParOf" srcId="{03DDE9D2-DD66-477F-AB42-45D2F5A906BD}" destId="{7839D127-02F9-4642-98B7-A1112418B995}" srcOrd="4" destOrd="0" presId="urn:microsoft.com/office/officeart/2005/8/layout/hList7"/>
    <dgm:cxn modelId="{3E7C2070-5EF1-4B75-B695-E1CC35801A03}" type="presParOf" srcId="{7839D127-02F9-4642-98B7-A1112418B995}" destId="{F87AD42A-2E44-45DD-AC05-41E20ADD0F4A}" srcOrd="0" destOrd="0" presId="urn:microsoft.com/office/officeart/2005/8/layout/hList7"/>
    <dgm:cxn modelId="{A2F6F320-4225-4B21-8D28-1756798C0136}" type="presParOf" srcId="{7839D127-02F9-4642-98B7-A1112418B995}" destId="{29B40F36-4935-4FE2-81DB-2D21275D902B}" srcOrd="1" destOrd="0" presId="urn:microsoft.com/office/officeart/2005/8/layout/hList7"/>
    <dgm:cxn modelId="{F23B0B9E-46EA-4369-A440-281EA1010EC6}" type="presParOf" srcId="{7839D127-02F9-4642-98B7-A1112418B995}" destId="{9F178723-F09E-48A4-88CE-BDC6044B66C4}" srcOrd="2" destOrd="0" presId="urn:microsoft.com/office/officeart/2005/8/layout/hList7"/>
    <dgm:cxn modelId="{31D1FEF7-3E51-4B95-8D33-29F141B5DA54}" type="presParOf" srcId="{7839D127-02F9-4642-98B7-A1112418B995}" destId="{ADDCEB67-8AA4-4BD7-BEE3-3CBB8DC88CD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407F07-6B34-436A-9820-773ED087C25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zh-TW" altLang="en-US"/>
        </a:p>
      </dgm:t>
    </dgm:pt>
    <dgm:pt modelId="{F0AEC00B-6B91-4EF8-93A4-0D8D74857655}">
      <dgm:prSet phldrT="[文字]"/>
      <dgm:spPr/>
      <dgm:t>
        <a:bodyPr/>
        <a:lstStyle/>
        <a:p>
          <a:r>
            <a:rPr lang="zh-TW" altLang="zh-TW" dirty="0" smtClean="0">
              <a:solidFill>
                <a:schemeClr val="tx1"/>
              </a:solidFill>
              <a:effectLst/>
              <a:latin typeface="+mn-lt"/>
              <a:ea typeface="+mn-ea"/>
              <a:cs typeface="+mn-cs"/>
            </a:rPr>
            <a:t>經教修行</a:t>
          </a:r>
          <a:endParaRPr lang="zh-TW" altLang="en-US" dirty="0"/>
        </a:p>
      </dgm:t>
    </dgm:pt>
    <dgm:pt modelId="{0898093D-4E97-4F5C-B277-5343CB72013E}" type="parTrans" cxnId="{2D31246B-5ED7-4FB3-BDAA-E4EFF9C86EB8}">
      <dgm:prSet/>
      <dgm:spPr/>
      <dgm:t>
        <a:bodyPr/>
        <a:lstStyle/>
        <a:p>
          <a:endParaRPr lang="zh-TW" altLang="en-US"/>
        </a:p>
      </dgm:t>
    </dgm:pt>
    <dgm:pt modelId="{BF544648-EA6A-4E01-B138-234F016F4A67}" type="sibTrans" cxnId="{2D31246B-5ED7-4FB3-BDAA-E4EFF9C86EB8}">
      <dgm:prSet/>
      <dgm:spPr/>
      <dgm:t>
        <a:bodyPr/>
        <a:lstStyle/>
        <a:p>
          <a:endParaRPr lang="zh-TW" altLang="en-US"/>
        </a:p>
      </dgm:t>
    </dgm:pt>
    <dgm:pt modelId="{EE89D9FC-73B0-4EB9-8237-9D95751EB27A}">
      <dgm:prSet phldrT="[文字]"/>
      <dgm:spPr/>
      <dgm:t>
        <a:bodyPr/>
        <a:lstStyle/>
        <a:p>
          <a:r>
            <a:rPr lang="zh-TW" altLang="zh-TW" dirty="0" smtClean="0">
              <a:solidFill>
                <a:schemeClr val="tx1"/>
              </a:solidFill>
              <a:effectLst/>
              <a:latin typeface="+mn-lt"/>
              <a:ea typeface="+mn-ea"/>
              <a:cs typeface="+mn-cs"/>
            </a:rPr>
            <a:t>佛教藝術</a:t>
          </a:r>
          <a:endParaRPr lang="zh-TW" altLang="en-US" dirty="0"/>
        </a:p>
      </dgm:t>
    </dgm:pt>
    <dgm:pt modelId="{4C346641-6CB8-4BC3-9A53-F8BBFEF6A651}" type="parTrans" cxnId="{8EF937DE-7289-4AE6-A4D9-CA1A75CCD66A}">
      <dgm:prSet/>
      <dgm:spPr/>
      <dgm:t>
        <a:bodyPr/>
        <a:lstStyle/>
        <a:p>
          <a:endParaRPr lang="zh-TW" altLang="en-US"/>
        </a:p>
      </dgm:t>
    </dgm:pt>
    <dgm:pt modelId="{28F3262C-6270-4056-BE8C-C04DF128B61A}" type="sibTrans" cxnId="{8EF937DE-7289-4AE6-A4D9-CA1A75CCD66A}">
      <dgm:prSet/>
      <dgm:spPr/>
      <dgm:t>
        <a:bodyPr/>
        <a:lstStyle/>
        <a:p>
          <a:endParaRPr lang="zh-TW" altLang="en-US"/>
        </a:p>
      </dgm:t>
    </dgm:pt>
    <dgm:pt modelId="{C141BF06-A890-4B55-A19F-B86BF4109A7E}">
      <dgm:prSet phldrT="[文字]"/>
      <dgm:spPr/>
      <dgm:t>
        <a:bodyPr/>
        <a:lstStyle/>
        <a:p>
          <a:r>
            <a:rPr lang="zh-TW" altLang="zh-TW" dirty="0" smtClean="0">
              <a:solidFill>
                <a:schemeClr val="tx1"/>
              </a:solidFill>
              <a:effectLst/>
              <a:latin typeface="+mn-lt"/>
              <a:ea typeface="+mn-ea"/>
              <a:cs typeface="+mn-cs"/>
            </a:rPr>
            <a:t>建築空間</a:t>
          </a:r>
          <a:endParaRPr lang="zh-TW" altLang="en-US" dirty="0"/>
        </a:p>
      </dgm:t>
    </dgm:pt>
    <dgm:pt modelId="{7685172A-3723-44FB-8DA3-5E76F54401E1}" type="parTrans" cxnId="{9F6E83BC-9216-4981-921E-9F18AA024C36}">
      <dgm:prSet/>
      <dgm:spPr/>
      <dgm:t>
        <a:bodyPr/>
        <a:lstStyle/>
        <a:p>
          <a:endParaRPr lang="zh-TW" altLang="en-US"/>
        </a:p>
      </dgm:t>
    </dgm:pt>
    <dgm:pt modelId="{CC9BCD8B-F093-4D14-AD64-599B2CBF64E4}" type="sibTrans" cxnId="{9F6E83BC-9216-4981-921E-9F18AA024C36}">
      <dgm:prSet/>
      <dgm:spPr/>
      <dgm:t>
        <a:bodyPr/>
        <a:lstStyle/>
        <a:p>
          <a:endParaRPr lang="zh-TW" altLang="en-US"/>
        </a:p>
      </dgm:t>
    </dgm:pt>
    <dgm:pt modelId="{2C1F3175-70B2-4BF6-AD9E-21A75BFD92A5}">
      <dgm:prSet phldrT="[文字]"/>
      <dgm:spPr/>
      <dgm:t>
        <a:bodyPr/>
        <a:lstStyle/>
        <a:p>
          <a:r>
            <a:rPr lang="zh-TW" altLang="zh-TW" dirty="0" smtClean="0">
              <a:solidFill>
                <a:schemeClr val="tx1"/>
              </a:solidFill>
              <a:effectLst/>
              <a:latin typeface="+mn-lt"/>
              <a:ea typeface="+mn-ea"/>
              <a:cs typeface="+mn-cs"/>
            </a:rPr>
            <a:t>數位媒體</a:t>
          </a:r>
          <a:endParaRPr lang="zh-TW" altLang="en-US" dirty="0"/>
        </a:p>
      </dgm:t>
    </dgm:pt>
    <dgm:pt modelId="{36CEDEFC-C0E3-4E03-90F5-CE844BFBB3C4}" type="parTrans" cxnId="{01F5655C-0B72-4BF8-8C0E-9BB36C428F99}">
      <dgm:prSet/>
      <dgm:spPr/>
      <dgm:t>
        <a:bodyPr/>
        <a:lstStyle/>
        <a:p>
          <a:endParaRPr lang="zh-TW" altLang="en-US"/>
        </a:p>
      </dgm:t>
    </dgm:pt>
    <dgm:pt modelId="{0B1C8A90-B838-43E3-8443-7EB2536DEC09}" type="sibTrans" cxnId="{01F5655C-0B72-4BF8-8C0E-9BB36C428F99}">
      <dgm:prSet/>
      <dgm:spPr/>
      <dgm:t>
        <a:bodyPr/>
        <a:lstStyle/>
        <a:p>
          <a:endParaRPr lang="zh-TW" altLang="en-US"/>
        </a:p>
      </dgm:t>
    </dgm:pt>
    <dgm:pt modelId="{88E2A24A-9F0F-48A9-B226-1CA2A9EA867C}" type="pres">
      <dgm:prSet presAssocID="{04407F07-6B34-436A-9820-773ED087C25A}" presName="diagram" presStyleCnt="0">
        <dgm:presLayoutVars>
          <dgm:dir/>
          <dgm:resizeHandles val="exact"/>
        </dgm:presLayoutVars>
      </dgm:prSet>
      <dgm:spPr/>
      <dgm:t>
        <a:bodyPr/>
        <a:lstStyle/>
        <a:p>
          <a:endParaRPr lang="zh-TW" altLang="en-US"/>
        </a:p>
      </dgm:t>
    </dgm:pt>
    <dgm:pt modelId="{48D618E9-C605-4D8D-BD84-94F4374F24A4}" type="pres">
      <dgm:prSet presAssocID="{F0AEC00B-6B91-4EF8-93A4-0D8D74857655}" presName="node" presStyleLbl="node1" presStyleIdx="0" presStyleCnt="4">
        <dgm:presLayoutVars>
          <dgm:bulletEnabled val="1"/>
        </dgm:presLayoutVars>
      </dgm:prSet>
      <dgm:spPr/>
      <dgm:t>
        <a:bodyPr/>
        <a:lstStyle/>
        <a:p>
          <a:endParaRPr lang="zh-TW" altLang="en-US"/>
        </a:p>
      </dgm:t>
    </dgm:pt>
    <dgm:pt modelId="{D5014B37-70E0-4B93-A00E-0542F8ECE970}" type="pres">
      <dgm:prSet presAssocID="{BF544648-EA6A-4E01-B138-234F016F4A67}" presName="sibTrans" presStyleCnt="0"/>
      <dgm:spPr/>
    </dgm:pt>
    <dgm:pt modelId="{00C4C0AE-C9FA-47E4-B824-2EBC25289B5E}" type="pres">
      <dgm:prSet presAssocID="{EE89D9FC-73B0-4EB9-8237-9D95751EB27A}" presName="node" presStyleLbl="node1" presStyleIdx="1" presStyleCnt="4">
        <dgm:presLayoutVars>
          <dgm:bulletEnabled val="1"/>
        </dgm:presLayoutVars>
      </dgm:prSet>
      <dgm:spPr/>
      <dgm:t>
        <a:bodyPr/>
        <a:lstStyle/>
        <a:p>
          <a:endParaRPr lang="zh-TW" altLang="en-US"/>
        </a:p>
      </dgm:t>
    </dgm:pt>
    <dgm:pt modelId="{A35445A9-4DC2-4F2E-8B6C-CF5BDA8BC434}" type="pres">
      <dgm:prSet presAssocID="{28F3262C-6270-4056-BE8C-C04DF128B61A}" presName="sibTrans" presStyleCnt="0"/>
      <dgm:spPr/>
    </dgm:pt>
    <dgm:pt modelId="{32866DDD-2FBC-4AE3-B321-B9FA45120843}" type="pres">
      <dgm:prSet presAssocID="{C141BF06-A890-4B55-A19F-B86BF4109A7E}" presName="node" presStyleLbl="node1" presStyleIdx="2" presStyleCnt="4">
        <dgm:presLayoutVars>
          <dgm:bulletEnabled val="1"/>
        </dgm:presLayoutVars>
      </dgm:prSet>
      <dgm:spPr/>
      <dgm:t>
        <a:bodyPr/>
        <a:lstStyle/>
        <a:p>
          <a:endParaRPr lang="zh-TW" altLang="en-US"/>
        </a:p>
      </dgm:t>
    </dgm:pt>
    <dgm:pt modelId="{DA6F376F-8169-491E-9986-DF9B2D2E3856}" type="pres">
      <dgm:prSet presAssocID="{CC9BCD8B-F093-4D14-AD64-599B2CBF64E4}" presName="sibTrans" presStyleCnt="0"/>
      <dgm:spPr/>
    </dgm:pt>
    <dgm:pt modelId="{9BA62076-E3EA-4E86-AF92-DC7F7D28E34A}" type="pres">
      <dgm:prSet presAssocID="{2C1F3175-70B2-4BF6-AD9E-21A75BFD92A5}" presName="node" presStyleLbl="node1" presStyleIdx="3" presStyleCnt="4">
        <dgm:presLayoutVars>
          <dgm:bulletEnabled val="1"/>
        </dgm:presLayoutVars>
      </dgm:prSet>
      <dgm:spPr/>
      <dgm:t>
        <a:bodyPr/>
        <a:lstStyle/>
        <a:p>
          <a:endParaRPr lang="zh-TW" altLang="en-US"/>
        </a:p>
      </dgm:t>
    </dgm:pt>
  </dgm:ptLst>
  <dgm:cxnLst>
    <dgm:cxn modelId="{7AE634A2-CA80-400E-8A8A-EF60D7B4A99A}" type="presOf" srcId="{04407F07-6B34-436A-9820-773ED087C25A}" destId="{88E2A24A-9F0F-48A9-B226-1CA2A9EA867C}" srcOrd="0" destOrd="0" presId="urn:microsoft.com/office/officeart/2005/8/layout/default"/>
    <dgm:cxn modelId="{AFD5736A-D9CE-4EC1-A2AA-926C31FC247B}" type="presOf" srcId="{F0AEC00B-6B91-4EF8-93A4-0D8D74857655}" destId="{48D618E9-C605-4D8D-BD84-94F4374F24A4}" srcOrd="0" destOrd="0" presId="urn:microsoft.com/office/officeart/2005/8/layout/default"/>
    <dgm:cxn modelId="{9F6E83BC-9216-4981-921E-9F18AA024C36}" srcId="{04407F07-6B34-436A-9820-773ED087C25A}" destId="{C141BF06-A890-4B55-A19F-B86BF4109A7E}" srcOrd="2" destOrd="0" parTransId="{7685172A-3723-44FB-8DA3-5E76F54401E1}" sibTransId="{CC9BCD8B-F093-4D14-AD64-599B2CBF64E4}"/>
    <dgm:cxn modelId="{0C762690-8447-4207-8F08-B4A8FBF7BB1D}" type="presOf" srcId="{2C1F3175-70B2-4BF6-AD9E-21A75BFD92A5}" destId="{9BA62076-E3EA-4E86-AF92-DC7F7D28E34A}" srcOrd="0" destOrd="0" presId="urn:microsoft.com/office/officeart/2005/8/layout/default"/>
    <dgm:cxn modelId="{DE262EDF-0472-4FF7-8856-C2180DA9B0E8}" type="presOf" srcId="{C141BF06-A890-4B55-A19F-B86BF4109A7E}" destId="{32866DDD-2FBC-4AE3-B321-B9FA45120843}" srcOrd="0" destOrd="0" presId="urn:microsoft.com/office/officeart/2005/8/layout/default"/>
    <dgm:cxn modelId="{01F5655C-0B72-4BF8-8C0E-9BB36C428F99}" srcId="{04407F07-6B34-436A-9820-773ED087C25A}" destId="{2C1F3175-70B2-4BF6-AD9E-21A75BFD92A5}" srcOrd="3" destOrd="0" parTransId="{36CEDEFC-C0E3-4E03-90F5-CE844BFBB3C4}" sibTransId="{0B1C8A90-B838-43E3-8443-7EB2536DEC09}"/>
    <dgm:cxn modelId="{2D31246B-5ED7-4FB3-BDAA-E4EFF9C86EB8}" srcId="{04407F07-6B34-436A-9820-773ED087C25A}" destId="{F0AEC00B-6B91-4EF8-93A4-0D8D74857655}" srcOrd="0" destOrd="0" parTransId="{0898093D-4E97-4F5C-B277-5343CB72013E}" sibTransId="{BF544648-EA6A-4E01-B138-234F016F4A67}"/>
    <dgm:cxn modelId="{8EF937DE-7289-4AE6-A4D9-CA1A75CCD66A}" srcId="{04407F07-6B34-436A-9820-773ED087C25A}" destId="{EE89D9FC-73B0-4EB9-8237-9D95751EB27A}" srcOrd="1" destOrd="0" parTransId="{4C346641-6CB8-4BC3-9A53-F8BBFEF6A651}" sibTransId="{28F3262C-6270-4056-BE8C-C04DF128B61A}"/>
    <dgm:cxn modelId="{8D2AA262-F75A-4653-8A66-EB6169DE86D2}" type="presOf" srcId="{EE89D9FC-73B0-4EB9-8237-9D95751EB27A}" destId="{00C4C0AE-C9FA-47E4-B824-2EBC25289B5E}" srcOrd="0" destOrd="0" presId="urn:microsoft.com/office/officeart/2005/8/layout/default"/>
    <dgm:cxn modelId="{82D7A79F-6D96-4D22-9866-A4625B2B726E}" type="presParOf" srcId="{88E2A24A-9F0F-48A9-B226-1CA2A9EA867C}" destId="{48D618E9-C605-4D8D-BD84-94F4374F24A4}" srcOrd="0" destOrd="0" presId="urn:microsoft.com/office/officeart/2005/8/layout/default"/>
    <dgm:cxn modelId="{4C1F78B0-A9E3-4390-A1C7-C7BB683129AD}" type="presParOf" srcId="{88E2A24A-9F0F-48A9-B226-1CA2A9EA867C}" destId="{D5014B37-70E0-4B93-A00E-0542F8ECE970}" srcOrd="1" destOrd="0" presId="urn:microsoft.com/office/officeart/2005/8/layout/default"/>
    <dgm:cxn modelId="{1956EAF2-9700-4AE4-8D28-7EBE248D5C06}" type="presParOf" srcId="{88E2A24A-9F0F-48A9-B226-1CA2A9EA867C}" destId="{00C4C0AE-C9FA-47E4-B824-2EBC25289B5E}" srcOrd="2" destOrd="0" presId="urn:microsoft.com/office/officeart/2005/8/layout/default"/>
    <dgm:cxn modelId="{F1AE249A-9912-456C-AEA6-14B5FFAFBAB1}" type="presParOf" srcId="{88E2A24A-9F0F-48A9-B226-1CA2A9EA867C}" destId="{A35445A9-4DC2-4F2E-8B6C-CF5BDA8BC434}" srcOrd="3" destOrd="0" presId="urn:microsoft.com/office/officeart/2005/8/layout/default"/>
    <dgm:cxn modelId="{5E139159-6B03-4F4F-BA11-94CCD1695F3D}" type="presParOf" srcId="{88E2A24A-9F0F-48A9-B226-1CA2A9EA867C}" destId="{32866DDD-2FBC-4AE3-B321-B9FA45120843}" srcOrd="4" destOrd="0" presId="urn:microsoft.com/office/officeart/2005/8/layout/default"/>
    <dgm:cxn modelId="{EDFD8370-B068-459C-A288-1641F74BF7E7}" type="presParOf" srcId="{88E2A24A-9F0F-48A9-B226-1CA2A9EA867C}" destId="{DA6F376F-8169-491E-9986-DF9B2D2E3856}" srcOrd="5" destOrd="0" presId="urn:microsoft.com/office/officeart/2005/8/layout/default"/>
    <dgm:cxn modelId="{888403FF-CE04-44BD-A20E-0FC3DE12E083}" type="presParOf" srcId="{88E2A24A-9F0F-48A9-B226-1CA2A9EA867C}" destId="{9BA62076-E3EA-4E86-AF92-DC7F7D28E34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A124D2-998F-4685-8141-5AC390FA1691}" type="doc">
      <dgm:prSet loTypeId="urn:microsoft.com/office/officeart/2005/8/layout/vList4" loCatId="list" qsTypeId="urn:microsoft.com/office/officeart/2005/8/quickstyle/simple3" qsCatId="simple" csTypeId="urn:microsoft.com/office/officeart/2005/8/colors/accent1_2" csCatId="accent1" phldr="1"/>
      <dgm:spPr/>
      <dgm:t>
        <a:bodyPr/>
        <a:lstStyle/>
        <a:p>
          <a:endParaRPr lang="zh-TW" altLang="en-US"/>
        </a:p>
      </dgm:t>
    </dgm:pt>
    <dgm:pt modelId="{40ED28C1-06AD-4523-8C0A-894EC9A1CC20}">
      <dgm:prSet phldrT="[文字]" custT="1"/>
      <dgm:spPr/>
      <dgm:t>
        <a:bodyPr/>
        <a:lstStyle/>
        <a:p>
          <a:r>
            <a:rPr lang="zh-TW" altLang="en-US" sz="3200" b="1" dirty="0" smtClean="0"/>
            <a:t>了解整個石窟結構的基礎</a:t>
          </a:r>
          <a:endParaRPr lang="zh-TW" altLang="en-US" sz="3200" b="1" dirty="0"/>
        </a:p>
      </dgm:t>
    </dgm:pt>
    <dgm:pt modelId="{9E269CFD-357F-483F-B999-FB5F882174EF}" type="parTrans" cxnId="{9641591C-9855-4237-B089-3615ABB58804}">
      <dgm:prSet/>
      <dgm:spPr/>
      <dgm:t>
        <a:bodyPr/>
        <a:lstStyle/>
        <a:p>
          <a:endParaRPr lang="zh-TW" altLang="en-US"/>
        </a:p>
      </dgm:t>
    </dgm:pt>
    <dgm:pt modelId="{D2129617-920E-4FA4-A8F1-79C9AEAF00F1}" type="sibTrans" cxnId="{9641591C-9855-4237-B089-3615ABB58804}">
      <dgm:prSet/>
      <dgm:spPr/>
      <dgm:t>
        <a:bodyPr/>
        <a:lstStyle/>
        <a:p>
          <a:endParaRPr lang="zh-TW" altLang="en-US"/>
        </a:p>
      </dgm:t>
    </dgm:pt>
    <dgm:pt modelId="{0E2CCCC0-3895-437A-A3CD-1DD40DCCF3AB}">
      <dgm:prSet phldrT="[文字]" custT="1"/>
      <dgm:spPr/>
      <dgm:t>
        <a:bodyPr/>
        <a:lstStyle/>
        <a:p>
          <a:r>
            <a:rPr lang="zh-TW" altLang="en-US" sz="3200" b="1" dirty="0" smtClean="0"/>
            <a:t>還原石窟原本的功用</a:t>
          </a:r>
          <a:endParaRPr lang="zh-TW" altLang="en-US" sz="3200" b="1" dirty="0"/>
        </a:p>
      </dgm:t>
    </dgm:pt>
    <dgm:pt modelId="{6CA24F65-A00B-4B92-9E68-D62E01AEE72D}" type="parTrans" cxnId="{9D2EAF45-FEED-410E-8103-374360014C02}">
      <dgm:prSet/>
      <dgm:spPr/>
      <dgm:t>
        <a:bodyPr/>
        <a:lstStyle/>
        <a:p>
          <a:endParaRPr lang="zh-TW" altLang="en-US"/>
        </a:p>
      </dgm:t>
    </dgm:pt>
    <dgm:pt modelId="{B84EAED9-6E08-4ABD-B381-EC90B7A515E6}" type="sibTrans" cxnId="{9D2EAF45-FEED-410E-8103-374360014C02}">
      <dgm:prSet/>
      <dgm:spPr/>
      <dgm:t>
        <a:bodyPr/>
        <a:lstStyle/>
        <a:p>
          <a:endParaRPr lang="zh-TW" altLang="en-US"/>
        </a:p>
      </dgm:t>
    </dgm:pt>
    <dgm:pt modelId="{A0FC8C4F-A021-4F06-AD7B-ADA404E81A77}">
      <dgm:prSet phldrT="[文字]" custT="1"/>
      <dgm:spPr/>
      <dgm:t>
        <a:bodyPr/>
        <a:lstStyle/>
        <a:p>
          <a:r>
            <a:rPr lang="zh-TW" altLang="en-US" sz="2400" b="1" dirty="0" smtClean="0"/>
            <a:t>經典依據及其觀修運作或可能的宗教儀式</a:t>
          </a:r>
          <a:endParaRPr lang="zh-TW" altLang="en-US" sz="2400" b="1" dirty="0"/>
        </a:p>
      </dgm:t>
    </dgm:pt>
    <dgm:pt modelId="{3B1B289A-7D26-4860-B1EC-B0C9C7959E9A}" type="parTrans" cxnId="{4EDA14BA-B0B1-41FC-A21A-DA65434C5837}">
      <dgm:prSet/>
      <dgm:spPr/>
      <dgm:t>
        <a:bodyPr/>
        <a:lstStyle/>
        <a:p>
          <a:endParaRPr lang="zh-TW" altLang="en-US"/>
        </a:p>
      </dgm:t>
    </dgm:pt>
    <dgm:pt modelId="{B53335C3-89F2-4F1F-A91E-32B57C622527}" type="sibTrans" cxnId="{4EDA14BA-B0B1-41FC-A21A-DA65434C5837}">
      <dgm:prSet/>
      <dgm:spPr/>
      <dgm:t>
        <a:bodyPr/>
        <a:lstStyle/>
        <a:p>
          <a:endParaRPr lang="zh-TW" altLang="en-US"/>
        </a:p>
      </dgm:t>
    </dgm:pt>
    <dgm:pt modelId="{7F42CE36-F34D-4DC0-827D-6F8BAC79935C}">
      <dgm:prSet phldrT="[文字]" custT="1"/>
      <dgm:spPr/>
      <dgm:t>
        <a:bodyPr/>
        <a:lstStyle/>
        <a:p>
          <a:r>
            <a:rPr lang="zh-TW" altLang="en-US" sz="3200" b="1" dirty="0" smtClean="0"/>
            <a:t>圖像所可能蘊含的深層背景</a:t>
          </a:r>
          <a:endParaRPr lang="zh-TW" altLang="en-US" sz="3200" b="1" dirty="0"/>
        </a:p>
      </dgm:t>
    </dgm:pt>
    <dgm:pt modelId="{121F72AB-2A22-41D2-BD8C-FA1DF0EA96B0}" type="parTrans" cxnId="{766B0F30-D95C-46BB-ABEE-2DDEC099AD23}">
      <dgm:prSet/>
      <dgm:spPr/>
      <dgm:t>
        <a:bodyPr/>
        <a:lstStyle/>
        <a:p>
          <a:endParaRPr lang="zh-TW" altLang="en-US"/>
        </a:p>
      </dgm:t>
    </dgm:pt>
    <dgm:pt modelId="{107C5E2F-01E5-4F77-8E53-A2A54DCD1765}" type="sibTrans" cxnId="{766B0F30-D95C-46BB-ABEE-2DDEC099AD23}">
      <dgm:prSet/>
      <dgm:spPr/>
      <dgm:t>
        <a:bodyPr/>
        <a:lstStyle/>
        <a:p>
          <a:endParaRPr lang="zh-TW" altLang="en-US"/>
        </a:p>
      </dgm:t>
    </dgm:pt>
    <dgm:pt modelId="{570D2BFF-FD2E-478D-BC1E-2E67BEA0F24D}">
      <dgm:prSet phldrT="[文字]" custT="1"/>
      <dgm:spPr/>
      <dgm:t>
        <a:bodyPr/>
        <a:lstStyle/>
        <a:p>
          <a:r>
            <a:rPr lang="zh-TW" altLang="en-US" sz="3600" b="1" dirty="0" smtClean="0"/>
            <a:t>增長宗教情操</a:t>
          </a:r>
          <a:endParaRPr lang="zh-TW" altLang="en-US" sz="3600" b="1" dirty="0"/>
        </a:p>
      </dgm:t>
    </dgm:pt>
    <dgm:pt modelId="{EEA03CC3-DF44-410E-AF6F-CF6CCF94E812}" type="parTrans" cxnId="{016AAE1F-1AF1-4320-A382-A3823E270418}">
      <dgm:prSet/>
      <dgm:spPr/>
      <dgm:t>
        <a:bodyPr/>
        <a:lstStyle/>
        <a:p>
          <a:endParaRPr lang="zh-TW" altLang="en-US"/>
        </a:p>
      </dgm:t>
    </dgm:pt>
    <dgm:pt modelId="{BF683DC9-EE01-4708-B5F3-A9083C59F43D}" type="sibTrans" cxnId="{016AAE1F-1AF1-4320-A382-A3823E270418}">
      <dgm:prSet/>
      <dgm:spPr/>
      <dgm:t>
        <a:bodyPr/>
        <a:lstStyle/>
        <a:p>
          <a:endParaRPr lang="zh-TW" altLang="en-US"/>
        </a:p>
      </dgm:t>
    </dgm:pt>
    <dgm:pt modelId="{6433FAE9-43C7-4593-B032-DAB6FB0185A0}">
      <dgm:prSet phldrT="[文字]" custT="1"/>
      <dgm:spPr/>
      <dgm:t>
        <a:bodyPr/>
        <a:lstStyle/>
        <a:p>
          <a:r>
            <a:rPr lang="zh-TW" altLang="en-US" sz="2800" b="1" smtClean="0"/>
            <a:t>造像的內容、位置、特色、風格及變化</a:t>
          </a:r>
          <a:endParaRPr lang="zh-TW" altLang="en-US" sz="2800" b="1" dirty="0"/>
        </a:p>
      </dgm:t>
    </dgm:pt>
    <dgm:pt modelId="{DDE0875C-472C-4A70-BE79-D682139E1386}" type="sibTrans" cxnId="{55D130D5-2317-42C2-BFD0-F4942386F73C}">
      <dgm:prSet/>
      <dgm:spPr/>
      <dgm:t>
        <a:bodyPr/>
        <a:lstStyle/>
        <a:p>
          <a:endParaRPr lang="zh-TW" altLang="en-US"/>
        </a:p>
      </dgm:t>
    </dgm:pt>
    <dgm:pt modelId="{F3281507-5257-48E5-97AE-965BDCB9B768}" type="parTrans" cxnId="{55D130D5-2317-42C2-BFD0-F4942386F73C}">
      <dgm:prSet/>
      <dgm:spPr/>
      <dgm:t>
        <a:bodyPr/>
        <a:lstStyle/>
        <a:p>
          <a:endParaRPr lang="zh-TW" altLang="en-US"/>
        </a:p>
      </dgm:t>
    </dgm:pt>
    <dgm:pt modelId="{35F61F77-76A9-42FF-A68D-326E6C99D235}" type="pres">
      <dgm:prSet presAssocID="{74A124D2-998F-4685-8141-5AC390FA1691}" presName="linear" presStyleCnt="0">
        <dgm:presLayoutVars>
          <dgm:dir/>
          <dgm:resizeHandles val="exact"/>
        </dgm:presLayoutVars>
      </dgm:prSet>
      <dgm:spPr/>
      <dgm:t>
        <a:bodyPr/>
        <a:lstStyle/>
        <a:p>
          <a:endParaRPr lang="zh-TW" altLang="en-US"/>
        </a:p>
      </dgm:t>
    </dgm:pt>
    <dgm:pt modelId="{98D922FA-AFBA-464F-A5B7-8784B9562225}" type="pres">
      <dgm:prSet presAssocID="{40ED28C1-06AD-4523-8C0A-894EC9A1CC20}" presName="comp" presStyleCnt="0"/>
      <dgm:spPr/>
    </dgm:pt>
    <dgm:pt modelId="{01C81EF3-F857-4F11-BE06-D02C6B86D9A6}" type="pres">
      <dgm:prSet presAssocID="{40ED28C1-06AD-4523-8C0A-894EC9A1CC20}" presName="box" presStyleLbl="node1" presStyleIdx="0" presStyleCnt="4"/>
      <dgm:spPr/>
      <dgm:t>
        <a:bodyPr/>
        <a:lstStyle/>
        <a:p>
          <a:endParaRPr lang="zh-TW" altLang="en-US"/>
        </a:p>
      </dgm:t>
    </dgm:pt>
    <dgm:pt modelId="{344B3D28-D419-4EB3-A500-E897B33BDDAF}" type="pres">
      <dgm:prSet presAssocID="{40ED28C1-06AD-4523-8C0A-894EC9A1CC20}" presName="img" presStyleLbl="fgImgPlace1" presStyleIdx="0" presStyleCnt="4"/>
      <dgm:spPr/>
    </dgm:pt>
    <dgm:pt modelId="{43360AB0-E173-41C4-A7B7-F3D493C40726}" type="pres">
      <dgm:prSet presAssocID="{40ED28C1-06AD-4523-8C0A-894EC9A1CC20}" presName="text" presStyleLbl="node1" presStyleIdx="0" presStyleCnt="4">
        <dgm:presLayoutVars>
          <dgm:bulletEnabled val="1"/>
        </dgm:presLayoutVars>
      </dgm:prSet>
      <dgm:spPr/>
      <dgm:t>
        <a:bodyPr/>
        <a:lstStyle/>
        <a:p>
          <a:endParaRPr lang="zh-TW" altLang="en-US"/>
        </a:p>
      </dgm:t>
    </dgm:pt>
    <dgm:pt modelId="{42E7E14B-94A5-4A34-B924-C9A7E7BF185B}" type="pres">
      <dgm:prSet presAssocID="{D2129617-920E-4FA4-A8F1-79C9AEAF00F1}" presName="spacer" presStyleCnt="0"/>
      <dgm:spPr/>
    </dgm:pt>
    <dgm:pt modelId="{84505D5B-5603-40EB-AD3E-4F8BABC3C210}" type="pres">
      <dgm:prSet presAssocID="{0E2CCCC0-3895-437A-A3CD-1DD40DCCF3AB}" presName="comp" presStyleCnt="0"/>
      <dgm:spPr/>
    </dgm:pt>
    <dgm:pt modelId="{FE711D5A-A0DD-4145-AAFB-17D00E3CB0B1}" type="pres">
      <dgm:prSet presAssocID="{0E2CCCC0-3895-437A-A3CD-1DD40DCCF3AB}" presName="box" presStyleLbl="node1" presStyleIdx="1" presStyleCnt="4"/>
      <dgm:spPr/>
      <dgm:t>
        <a:bodyPr/>
        <a:lstStyle/>
        <a:p>
          <a:endParaRPr lang="zh-TW" altLang="en-US"/>
        </a:p>
      </dgm:t>
    </dgm:pt>
    <dgm:pt modelId="{69B94FE9-7C5F-4B24-B15C-E2938A975518}" type="pres">
      <dgm:prSet presAssocID="{0E2CCCC0-3895-437A-A3CD-1DD40DCCF3AB}" presName="img" presStyleLbl="fgImgPlace1" presStyleIdx="1" presStyleCnt="4"/>
      <dgm:spPr/>
    </dgm:pt>
    <dgm:pt modelId="{10CE9142-FB04-42CF-B966-F89CAAD31D98}" type="pres">
      <dgm:prSet presAssocID="{0E2CCCC0-3895-437A-A3CD-1DD40DCCF3AB}" presName="text" presStyleLbl="node1" presStyleIdx="1" presStyleCnt="4">
        <dgm:presLayoutVars>
          <dgm:bulletEnabled val="1"/>
        </dgm:presLayoutVars>
      </dgm:prSet>
      <dgm:spPr/>
      <dgm:t>
        <a:bodyPr/>
        <a:lstStyle/>
        <a:p>
          <a:endParaRPr lang="zh-TW" altLang="en-US"/>
        </a:p>
      </dgm:t>
    </dgm:pt>
    <dgm:pt modelId="{35F4EABF-C627-4AEB-806F-BE9CC325FD54}" type="pres">
      <dgm:prSet presAssocID="{B84EAED9-6E08-4ABD-B381-EC90B7A515E6}" presName="spacer" presStyleCnt="0"/>
      <dgm:spPr/>
    </dgm:pt>
    <dgm:pt modelId="{055AD94A-B347-412D-9250-E4EA2874CE3E}" type="pres">
      <dgm:prSet presAssocID="{7F42CE36-F34D-4DC0-827D-6F8BAC79935C}" presName="comp" presStyleCnt="0"/>
      <dgm:spPr/>
    </dgm:pt>
    <dgm:pt modelId="{C631CBFE-2727-427D-A82F-916DCC070A68}" type="pres">
      <dgm:prSet presAssocID="{7F42CE36-F34D-4DC0-827D-6F8BAC79935C}" presName="box" presStyleLbl="node1" presStyleIdx="2" presStyleCnt="4"/>
      <dgm:spPr/>
      <dgm:t>
        <a:bodyPr/>
        <a:lstStyle/>
        <a:p>
          <a:endParaRPr lang="zh-TW" altLang="en-US"/>
        </a:p>
      </dgm:t>
    </dgm:pt>
    <dgm:pt modelId="{963C2113-5E5F-4F3F-A710-636A8763C550}" type="pres">
      <dgm:prSet presAssocID="{7F42CE36-F34D-4DC0-827D-6F8BAC79935C}" presName="img" presStyleLbl="fgImgPlace1" presStyleIdx="2" presStyleCnt="4"/>
      <dgm:spPr/>
    </dgm:pt>
    <dgm:pt modelId="{570BE9EC-0277-428D-87D4-3DC2A4C959A1}" type="pres">
      <dgm:prSet presAssocID="{7F42CE36-F34D-4DC0-827D-6F8BAC79935C}" presName="text" presStyleLbl="node1" presStyleIdx="2" presStyleCnt="4">
        <dgm:presLayoutVars>
          <dgm:bulletEnabled val="1"/>
        </dgm:presLayoutVars>
      </dgm:prSet>
      <dgm:spPr/>
      <dgm:t>
        <a:bodyPr/>
        <a:lstStyle/>
        <a:p>
          <a:endParaRPr lang="zh-TW" altLang="en-US"/>
        </a:p>
      </dgm:t>
    </dgm:pt>
    <dgm:pt modelId="{2507DE06-8B01-4F9F-B928-20394AD2DE48}" type="pres">
      <dgm:prSet presAssocID="{107C5E2F-01E5-4F77-8E53-A2A54DCD1765}" presName="spacer" presStyleCnt="0"/>
      <dgm:spPr/>
    </dgm:pt>
    <dgm:pt modelId="{D1D6BECC-8B51-4293-AD27-4F248C2B3B67}" type="pres">
      <dgm:prSet presAssocID="{570D2BFF-FD2E-478D-BC1E-2E67BEA0F24D}" presName="comp" presStyleCnt="0"/>
      <dgm:spPr/>
    </dgm:pt>
    <dgm:pt modelId="{2C4F21CF-940D-4B30-B7A3-3BD499012185}" type="pres">
      <dgm:prSet presAssocID="{570D2BFF-FD2E-478D-BC1E-2E67BEA0F24D}" presName="box" presStyleLbl="node1" presStyleIdx="3" presStyleCnt="4"/>
      <dgm:spPr/>
      <dgm:t>
        <a:bodyPr/>
        <a:lstStyle/>
        <a:p>
          <a:endParaRPr lang="zh-TW" altLang="en-US"/>
        </a:p>
      </dgm:t>
    </dgm:pt>
    <dgm:pt modelId="{9950C812-265C-4ABB-88D6-8081DC35CADB}" type="pres">
      <dgm:prSet presAssocID="{570D2BFF-FD2E-478D-BC1E-2E67BEA0F24D}" presName="img" presStyleLbl="fgImgPlace1" presStyleIdx="3" presStyleCnt="4"/>
      <dgm:spPr/>
    </dgm:pt>
    <dgm:pt modelId="{1D08B96C-E3C0-4974-8F2D-B88F9ED0E367}" type="pres">
      <dgm:prSet presAssocID="{570D2BFF-FD2E-478D-BC1E-2E67BEA0F24D}" presName="text" presStyleLbl="node1" presStyleIdx="3" presStyleCnt="4">
        <dgm:presLayoutVars>
          <dgm:bulletEnabled val="1"/>
        </dgm:presLayoutVars>
      </dgm:prSet>
      <dgm:spPr/>
      <dgm:t>
        <a:bodyPr/>
        <a:lstStyle/>
        <a:p>
          <a:endParaRPr lang="zh-TW" altLang="en-US"/>
        </a:p>
      </dgm:t>
    </dgm:pt>
  </dgm:ptLst>
  <dgm:cxnLst>
    <dgm:cxn modelId="{D6082A69-F21F-4714-8F7E-4759DE7971B4}" type="presOf" srcId="{74A124D2-998F-4685-8141-5AC390FA1691}" destId="{35F61F77-76A9-42FF-A68D-326E6C99D235}" srcOrd="0" destOrd="0" presId="urn:microsoft.com/office/officeart/2005/8/layout/vList4"/>
    <dgm:cxn modelId="{5F9100BD-60C8-41E2-8E3E-2B56298EA718}" type="presOf" srcId="{7F42CE36-F34D-4DC0-827D-6F8BAC79935C}" destId="{C631CBFE-2727-427D-A82F-916DCC070A68}" srcOrd="0" destOrd="0" presId="urn:microsoft.com/office/officeart/2005/8/layout/vList4"/>
    <dgm:cxn modelId="{9641591C-9855-4237-B089-3615ABB58804}" srcId="{74A124D2-998F-4685-8141-5AC390FA1691}" destId="{40ED28C1-06AD-4523-8C0A-894EC9A1CC20}" srcOrd="0" destOrd="0" parTransId="{9E269CFD-357F-483F-B999-FB5F882174EF}" sibTransId="{D2129617-920E-4FA4-A8F1-79C9AEAF00F1}"/>
    <dgm:cxn modelId="{55D130D5-2317-42C2-BFD0-F4942386F73C}" srcId="{40ED28C1-06AD-4523-8C0A-894EC9A1CC20}" destId="{6433FAE9-43C7-4593-B032-DAB6FB0185A0}" srcOrd="0" destOrd="0" parTransId="{F3281507-5257-48E5-97AE-965BDCB9B768}" sibTransId="{DDE0875C-472C-4A70-BE79-D682139E1386}"/>
    <dgm:cxn modelId="{766B0F30-D95C-46BB-ABEE-2DDEC099AD23}" srcId="{74A124D2-998F-4685-8141-5AC390FA1691}" destId="{7F42CE36-F34D-4DC0-827D-6F8BAC79935C}" srcOrd="2" destOrd="0" parTransId="{121F72AB-2A22-41D2-BD8C-FA1DF0EA96B0}" sibTransId="{107C5E2F-01E5-4F77-8E53-A2A54DCD1765}"/>
    <dgm:cxn modelId="{4A7CB78C-25A5-4059-8853-AE6D40F43AAB}" type="presOf" srcId="{0E2CCCC0-3895-437A-A3CD-1DD40DCCF3AB}" destId="{FE711D5A-A0DD-4145-AAFB-17D00E3CB0B1}" srcOrd="0" destOrd="0" presId="urn:microsoft.com/office/officeart/2005/8/layout/vList4"/>
    <dgm:cxn modelId="{C6D2A37F-E28D-4268-9750-C5F434ACEA14}" type="presOf" srcId="{6433FAE9-43C7-4593-B032-DAB6FB0185A0}" destId="{01C81EF3-F857-4F11-BE06-D02C6B86D9A6}" srcOrd="0" destOrd="1" presId="urn:microsoft.com/office/officeart/2005/8/layout/vList4"/>
    <dgm:cxn modelId="{9D2EAF45-FEED-410E-8103-374360014C02}" srcId="{74A124D2-998F-4685-8141-5AC390FA1691}" destId="{0E2CCCC0-3895-437A-A3CD-1DD40DCCF3AB}" srcOrd="1" destOrd="0" parTransId="{6CA24F65-A00B-4B92-9E68-D62E01AEE72D}" sibTransId="{B84EAED9-6E08-4ABD-B381-EC90B7A515E6}"/>
    <dgm:cxn modelId="{016AAE1F-1AF1-4320-A382-A3823E270418}" srcId="{74A124D2-998F-4685-8141-5AC390FA1691}" destId="{570D2BFF-FD2E-478D-BC1E-2E67BEA0F24D}" srcOrd="3" destOrd="0" parTransId="{EEA03CC3-DF44-410E-AF6F-CF6CCF94E812}" sibTransId="{BF683DC9-EE01-4708-B5F3-A9083C59F43D}"/>
    <dgm:cxn modelId="{AF4AE64E-7762-4AD8-AB51-972D0A70CF0A}" type="presOf" srcId="{0E2CCCC0-3895-437A-A3CD-1DD40DCCF3AB}" destId="{10CE9142-FB04-42CF-B966-F89CAAD31D98}" srcOrd="1" destOrd="0" presId="urn:microsoft.com/office/officeart/2005/8/layout/vList4"/>
    <dgm:cxn modelId="{DE71D3D7-2A69-4715-8840-1916C4ECDEAB}" type="presOf" srcId="{570D2BFF-FD2E-478D-BC1E-2E67BEA0F24D}" destId="{1D08B96C-E3C0-4974-8F2D-B88F9ED0E367}" srcOrd="1" destOrd="0" presId="urn:microsoft.com/office/officeart/2005/8/layout/vList4"/>
    <dgm:cxn modelId="{C4082718-FD41-48F7-A30A-3479F367BF36}" type="presOf" srcId="{A0FC8C4F-A021-4F06-AD7B-ADA404E81A77}" destId="{FE711D5A-A0DD-4145-AAFB-17D00E3CB0B1}" srcOrd="0" destOrd="1" presId="urn:microsoft.com/office/officeart/2005/8/layout/vList4"/>
    <dgm:cxn modelId="{4EDA14BA-B0B1-41FC-A21A-DA65434C5837}" srcId="{0E2CCCC0-3895-437A-A3CD-1DD40DCCF3AB}" destId="{A0FC8C4F-A021-4F06-AD7B-ADA404E81A77}" srcOrd="0" destOrd="0" parTransId="{3B1B289A-7D26-4860-B1EC-B0C9C7959E9A}" sibTransId="{B53335C3-89F2-4F1F-A91E-32B57C622527}"/>
    <dgm:cxn modelId="{311EAE67-1490-4EFE-B28C-42AE06A2731F}" type="presOf" srcId="{A0FC8C4F-A021-4F06-AD7B-ADA404E81A77}" destId="{10CE9142-FB04-42CF-B966-F89CAAD31D98}" srcOrd="1" destOrd="1" presId="urn:microsoft.com/office/officeart/2005/8/layout/vList4"/>
    <dgm:cxn modelId="{7584A892-39D9-4CF4-8763-07CD4F57C900}" type="presOf" srcId="{7F42CE36-F34D-4DC0-827D-6F8BAC79935C}" destId="{570BE9EC-0277-428D-87D4-3DC2A4C959A1}" srcOrd="1" destOrd="0" presId="urn:microsoft.com/office/officeart/2005/8/layout/vList4"/>
    <dgm:cxn modelId="{004838B5-21DD-44EE-8AB5-752D42AD5546}" type="presOf" srcId="{570D2BFF-FD2E-478D-BC1E-2E67BEA0F24D}" destId="{2C4F21CF-940D-4B30-B7A3-3BD499012185}" srcOrd="0" destOrd="0" presId="urn:microsoft.com/office/officeart/2005/8/layout/vList4"/>
    <dgm:cxn modelId="{F279DA1E-4400-49FC-A25B-509C0FAC6BBA}" type="presOf" srcId="{6433FAE9-43C7-4593-B032-DAB6FB0185A0}" destId="{43360AB0-E173-41C4-A7B7-F3D493C40726}" srcOrd="1" destOrd="1" presId="urn:microsoft.com/office/officeart/2005/8/layout/vList4"/>
    <dgm:cxn modelId="{A1D89931-12D1-4B3F-855E-A2FE9872AA7A}" type="presOf" srcId="{40ED28C1-06AD-4523-8C0A-894EC9A1CC20}" destId="{43360AB0-E173-41C4-A7B7-F3D493C40726}" srcOrd="1" destOrd="0" presId="urn:microsoft.com/office/officeart/2005/8/layout/vList4"/>
    <dgm:cxn modelId="{6930A217-3A8D-4C41-BECB-73C2534B6496}" type="presOf" srcId="{40ED28C1-06AD-4523-8C0A-894EC9A1CC20}" destId="{01C81EF3-F857-4F11-BE06-D02C6B86D9A6}" srcOrd="0" destOrd="0" presId="urn:microsoft.com/office/officeart/2005/8/layout/vList4"/>
    <dgm:cxn modelId="{EABED8C2-DF4B-492E-BCA6-46F473D876B1}" type="presParOf" srcId="{35F61F77-76A9-42FF-A68D-326E6C99D235}" destId="{98D922FA-AFBA-464F-A5B7-8784B9562225}" srcOrd="0" destOrd="0" presId="urn:microsoft.com/office/officeart/2005/8/layout/vList4"/>
    <dgm:cxn modelId="{E13B649A-ADB6-4459-B329-FB174AADCD27}" type="presParOf" srcId="{98D922FA-AFBA-464F-A5B7-8784B9562225}" destId="{01C81EF3-F857-4F11-BE06-D02C6B86D9A6}" srcOrd="0" destOrd="0" presId="urn:microsoft.com/office/officeart/2005/8/layout/vList4"/>
    <dgm:cxn modelId="{8CE74994-2904-493B-A5D3-411859CB2622}" type="presParOf" srcId="{98D922FA-AFBA-464F-A5B7-8784B9562225}" destId="{344B3D28-D419-4EB3-A500-E897B33BDDAF}" srcOrd="1" destOrd="0" presId="urn:microsoft.com/office/officeart/2005/8/layout/vList4"/>
    <dgm:cxn modelId="{163DA92C-241B-4225-8987-9253956E3871}" type="presParOf" srcId="{98D922FA-AFBA-464F-A5B7-8784B9562225}" destId="{43360AB0-E173-41C4-A7B7-F3D493C40726}" srcOrd="2" destOrd="0" presId="urn:microsoft.com/office/officeart/2005/8/layout/vList4"/>
    <dgm:cxn modelId="{267B4A56-31F0-4CF1-930E-DA78669E1454}" type="presParOf" srcId="{35F61F77-76A9-42FF-A68D-326E6C99D235}" destId="{42E7E14B-94A5-4A34-B924-C9A7E7BF185B}" srcOrd="1" destOrd="0" presId="urn:microsoft.com/office/officeart/2005/8/layout/vList4"/>
    <dgm:cxn modelId="{9EC63BA1-C5AD-49EA-AA5B-3CBF656D66AD}" type="presParOf" srcId="{35F61F77-76A9-42FF-A68D-326E6C99D235}" destId="{84505D5B-5603-40EB-AD3E-4F8BABC3C210}" srcOrd="2" destOrd="0" presId="urn:microsoft.com/office/officeart/2005/8/layout/vList4"/>
    <dgm:cxn modelId="{773E5277-A2B3-4CC5-8F97-4761F6AE7189}" type="presParOf" srcId="{84505D5B-5603-40EB-AD3E-4F8BABC3C210}" destId="{FE711D5A-A0DD-4145-AAFB-17D00E3CB0B1}" srcOrd="0" destOrd="0" presId="urn:microsoft.com/office/officeart/2005/8/layout/vList4"/>
    <dgm:cxn modelId="{4D37DDCC-B341-4427-9657-4077BB9F6821}" type="presParOf" srcId="{84505D5B-5603-40EB-AD3E-4F8BABC3C210}" destId="{69B94FE9-7C5F-4B24-B15C-E2938A975518}" srcOrd="1" destOrd="0" presId="urn:microsoft.com/office/officeart/2005/8/layout/vList4"/>
    <dgm:cxn modelId="{43325229-E583-45B3-9A37-6BD13F42428D}" type="presParOf" srcId="{84505D5B-5603-40EB-AD3E-4F8BABC3C210}" destId="{10CE9142-FB04-42CF-B966-F89CAAD31D98}" srcOrd="2" destOrd="0" presId="urn:microsoft.com/office/officeart/2005/8/layout/vList4"/>
    <dgm:cxn modelId="{6652953D-ED30-4B45-82E7-D352D9381835}" type="presParOf" srcId="{35F61F77-76A9-42FF-A68D-326E6C99D235}" destId="{35F4EABF-C627-4AEB-806F-BE9CC325FD54}" srcOrd="3" destOrd="0" presId="urn:microsoft.com/office/officeart/2005/8/layout/vList4"/>
    <dgm:cxn modelId="{FF3928C2-3F43-4BA7-8D11-E71FB7265F00}" type="presParOf" srcId="{35F61F77-76A9-42FF-A68D-326E6C99D235}" destId="{055AD94A-B347-412D-9250-E4EA2874CE3E}" srcOrd="4" destOrd="0" presId="urn:microsoft.com/office/officeart/2005/8/layout/vList4"/>
    <dgm:cxn modelId="{8ABB2AF6-4808-4BBB-ADA3-D06EDCB090CA}" type="presParOf" srcId="{055AD94A-B347-412D-9250-E4EA2874CE3E}" destId="{C631CBFE-2727-427D-A82F-916DCC070A68}" srcOrd="0" destOrd="0" presId="urn:microsoft.com/office/officeart/2005/8/layout/vList4"/>
    <dgm:cxn modelId="{EFE7D01B-A2D7-4356-BBB3-27EB4F65581B}" type="presParOf" srcId="{055AD94A-B347-412D-9250-E4EA2874CE3E}" destId="{963C2113-5E5F-4F3F-A710-636A8763C550}" srcOrd="1" destOrd="0" presId="urn:microsoft.com/office/officeart/2005/8/layout/vList4"/>
    <dgm:cxn modelId="{BE7F9C9B-8A69-4698-86CC-C5CC326CC41E}" type="presParOf" srcId="{055AD94A-B347-412D-9250-E4EA2874CE3E}" destId="{570BE9EC-0277-428D-87D4-3DC2A4C959A1}" srcOrd="2" destOrd="0" presId="urn:microsoft.com/office/officeart/2005/8/layout/vList4"/>
    <dgm:cxn modelId="{86EBB24A-4F7C-48E0-9E5F-96154432C0E9}" type="presParOf" srcId="{35F61F77-76A9-42FF-A68D-326E6C99D235}" destId="{2507DE06-8B01-4F9F-B928-20394AD2DE48}" srcOrd="5" destOrd="0" presId="urn:microsoft.com/office/officeart/2005/8/layout/vList4"/>
    <dgm:cxn modelId="{5B11D5F6-42AF-4719-8117-51D96A2CD554}" type="presParOf" srcId="{35F61F77-76A9-42FF-A68D-326E6C99D235}" destId="{D1D6BECC-8B51-4293-AD27-4F248C2B3B67}" srcOrd="6" destOrd="0" presId="urn:microsoft.com/office/officeart/2005/8/layout/vList4"/>
    <dgm:cxn modelId="{C3D28E51-7AA1-4A6F-A3ED-10ABD8147861}" type="presParOf" srcId="{D1D6BECC-8B51-4293-AD27-4F248C2B3B67}" destId="{2C4F21CF-940D-4B30-B7A3-3BD499012185}" srcOrd="0" destOrd="0" presId="urn:microsoft.com/office/officeart/2005/8/layout/vList4"/>
    <dgm:cxn modelId="{C80AE23B-B04C-44F9-B75C-E53E11E9EEEC}" type="presParOf" srcId="{D1D6BECC-8B51-4293-AD27-4F248C2B3B67}" destId="{9950C812-265C-4ABB-88D6-8081DC35CADB}" srcOrd="1" destOrd="0" presId="urn:microsoft.com/office/officeart/2005/8/layout/vList4"/>
    <dgm:cxn modelId="{3B8CB55E-80BB-43DF-A2E2-CF90DFFFD05B}" type="presParOf" srcId="{D1D6BECC-8B51-4293-AD27-4F248C2B3B67}" destId="{1D08B96C-E3C0-4974-8F2D-B88F9ED0E36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DF8DF-BD18-4321-9A98-1058B9DC28B3}">
      <dsp:nvSpPr>
        <dsp:cNvPr id="0" name=""/>
        <dsp:cNvSpPr/>
      </dsp:nvSpPr>
      <dsp:spPr>
        <a:xfrm>
          <a:off x="1926" y="0"/>
          <a:ext cx="2997353" cy="6051888"/>
        </a:xfrm>
        <a:prstGeom prst="roundRect">
          <a:avLst>
            <a:gd name="adj" fmla="val 10000"/>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zh-TW" altLang="zh-TW" sz="4000" b="1" kern="1200" smtClean="0">
              <a:effectLst/>
              <a:latin typeface="+mn-lt"/>
              <a:ea typeface="+mn-ea"/>
              <a:cs typeface="+mn-cs"/>
            </a:rPr>
            <a:t>培育佛教</a:t>
          </a:r>
          <a:endParaRPr lang="en-US" altLang="zh-TW" sz="4000" b="1" kern="1200" smtClean="0">
            <a:effectLst/>
            <a:latin typeface="+mn-lt"/>
            <a:ea typeface="+mn-ea"/>
            <a:cs typeface="+mn-cs"/>
          </a:endParaRPr>
        </a:p>
        <a:p>
          <a:pPr lvl="0" algn="ctr" defTabSz="1778000">
            <a:lnSpc>
              <a:spcPct val="90000"/>
            </a:lnSpc>
            <a:spcBef>
              <a:spcPct val="0"/>
            </a:spcBef>
            <a:spcAft>
              <a:spcPct val="35000"/>
            </a:spcAft>
          </a:pPr>
          <a:r>
            <a:rPr lang="zh-TW" altLang="zh-TW" sz="4000" b="1" kern="1200" smtClean="0">
              <a:effectLst/>
              <a:latin typeface="+mn-lt"/>
              <a:ea typeface="+mn-ea"/>
              <a:cs typeface="+mn-cs"/>
            </a:rPr>
            <a:t>研究人才</a:t>
          </a:r>
          <a:endParaRPr lang="zh-TW" altLang="en-US" sz="4000" b="1" kern="1200" dirty="0"/>
        </a:p>
      </dsp:txBody>
      <dsp:txXfrm>
        <a:off x="1926" y="2420755"/>
        <a:ext cx="2997353" cy="2420755"/>
      </dsp:txXfrm>
    </dsp:sp>
    <dsp:sp modelId="{647FA1F9-526D-4C5C-AFC8-F141134DF615}">
      <dsp:nvSpPr>
        <dsp:cNvPr id="0" name=""/>
        <dsp:cNvSpPr/>
      </dsp:nvSpPr>
      <dsp:spPr>
        <a:xfrm>
          <a:off x="492963" y="363113"/>
          <a:ext cx="2015278" cy="2015278"/>
        </a:xfrm>
        <a:prstGeom prst="ellipse">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9C4CCE68-81BE-49F5-BB91-0CD7586D4FD8}">
      <dsp:nvSpPr>
        <dsp:cNvPr id="0" name=""/>
        <dsp:cNvSpPr/>
      </dsp:nvSpPr>
      <dsp:spPr>
        <a:xfrm>
          <a:off x="3089200" y="0"/>
          <a:ext cx="2997353" cy="6051888"/>
        </a:xfrm>
        <a:prstGeom prst="roundRect">
          <a:avLst>
            <a:gd name="adj" fmla="val 10000"/>
          </a:avLst>
        </a:prstGeom>
        <a:gradFill rotWithShape="0">
          <a:gsLst>
            <a:gs pos="0">
              <a:schemeClr val="accent1">
                <a:shade val="80000"/>
                <a:hueOff val="153123"/>
                <a:satOff val="-2196"/>
                <a:lumOff val="12807"/>
                <a:alphaOff val="0"/>
                <a:tint val="50000"/>
                <a:satMod val="300000"/>
              </a:schemeClr>
            </a:gs>
            <a:gs pos="35000">
              <a:schemeClr val="accent1">
                <a:shade val="80000"/>
                <a:hueOff val="153123"/>
                <a:satOff val="-2196"/>
                <a:lumOff val="12807"/>
                <a:alphaOff val="0"/>
                <a:tint val="37000"/>
                <a:satMod val="300000"/>
              </a:schemeClr>
            </a:gs>
            <a:gs pos="100000">
              <a:schemeClr val="accent1">
                <a:shade val="80000"/>
                <a:hueOff val="153123"/>
                <a:satOff val="-2196"/>
                <a:lumOff val="1280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zh-TW" altLang="en-US" sz="3600" b="1" kern="1200" smtClean="0">
              <a:effectLst/>
              <a:latin typeface="+mn-lt"/>
              <a:ea typeface="+mn-ea"/>
              <a:cs typeface="+mn-cs"/>
            </a:rPr>
            <a:t>促進國際</a:t>
          </a:r>
          <a:endParaRPr lang="en-US" altLang="zh-TW" sz="3600" b="1" kern="1200" smtClean="0">
            <a:effectLst/>
            <a:latin typeface="+mn-lt"/>
            <a:ea typeface="+mn-ea"/>
            <a:cs typeface="+mn-cs"/>
          </a:endParaRPr>
        </a:p>
        <a:p>
          <a:pPr lvl="0" algn="ctr" defTabSz="1600200">
            <a:lnSpc>
              <a:spcPct val="90000"/>
            </a:lnSpc>
            <a:spcBef>
              <a:spcPct val="0"/>
            </a:spcBef>
            <a:spcAft>
              <a:spcPct val="35000"/>
            </a:spcAft>
          </a:pPr>
          <a:r>
            <a:rPr lang="zh-TW" altLang="en-US" sz="3600" b="1" kern="1200" smtClean="0">
              <a:effectLst/>
              <a:latin typeface="+mn-lt"/>
              <a:ea typeface="+mn-ea"/>
              <a:cs typeface="+mn-cs"/>
            </a:rPr>
            <a:t>佛教學術界</a:t>
          </a:r>
          <a:endParaRPr lang="zh-TW" altLang="en-US" sz="3600" b="1" kern="1200" dirty="0"/>
        </a:p>
      </dsp:txBody>
      <dsp:txXfrm>
        <a:off x="3089200" y="2420755"/>
        <a:ext cx="2997353" cy="2420755"/>
      </dsp:txXfrm>
    </dsp:sp>
    <dsp:sp modelId="{689EDAF6-52A9-4380-9C1D-C0177609009A}">
      <dsp:nvSpPr>
        <dsp:cNvPr id="0" name=""/>
        <dsp:cNvSpPr/>
      </dsp:nvSpPr>
      <dsp:spPr>
        <a:xfrm>
          <a:off x="3580237" y="363113"/>
          <a:ext cx="2015278" cy="2015278"/>
        </a:xfrm>
        <a:prstGeom prst="ellipse">
          <a:avLst/>
        </a:prstGeom>
        <a:solidFill>
          <a:schemeClr val="accent1">
            <a:tint val="50000"/>
            <a:hueOff val="28198"/>
            <a:satOff val="-1322"/>
            <a:lumOff val="565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87AD42A-2E44-45DD-AC05-41E20ADD0F4A}">
      <dsp:nvSpPr>
        <dsp:cNvPr id="0" name=""/>
        <dsp:cNvSpPr/>
      </dsp:nvSpPr>
      <dsp:spPr>
        <a:xfrm>
          <a:off x="6176474" y="0"/>
          <a:ext cx="2997353" cy="6051888"/>
        </a:xfrm>
        <a:prstGeom prst="roundRect">
          <a:avLst>
            <a:gd name="adj" fmla="val 10000"/>
          </a:avLst>
        </a:prstGeom>
        <a:gradFill rotWithShape="0">
          <a:gsLst>
            <a:gs pos="0">
              <a:schemeClr val="accent1">
                <a:shade val="80000"/>
                <a:hueOff val="306246"/>
                <a:satOff val="-4392"/>
                <a:lumOff val="25615"/>
                <a:alphaOff val="0"/>
                <a:tint val="50000"/>
                <a:satMod val="300000"/>
              </a:schemeClr>
            </a:gs>
            <a:gs pos="35000">
              <a:schemeClr val="accent1">
                <a:shade val="80000"/>
                <a:hueOff val="306246"/>
                <a:satOff val="-4392"/>
                <a:lumOff val="25615"/>
                <a:alphaOff val="0"/>
                <a:tint val="37000"/>
                <a:satMod val="300000"/>
              </a:schemeClr>
            </a:gs>
            <a:gs pos="100000">
              <a:schemeClr val="accent1">
                <a:shade val="80000"/>
                <a:hueOff val="306246"/>
                <a:satOff val="-4392"/>
                <a:lumOff val="256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zh-TW" altLang="en-US" sz="4000" b="1" kern="1200" smtClean="0">
              <a:effectLst/>
              <a:latin typeface="+mn-lt"/>
              <a:ea typeface="+mn-ea"/>
              <a:cs typeface="+mn-cs"/>
            </a:rPr>
            <a:t>教育界</a:t>
          </a:r>
          <a:endParaRPr lang="en-US" altLang="zh-TW" sz="4000" b="1" kern="1200" smtClean="0">
            <a:effectLst/>
            <a:latin typeface="+mn-lt"/>
            <a:ea typeface="+mn-ea"/>
            <a:cs typeface="+mn-cs"/>
          </a:endParaRPr>
        </a:p>
        <a:p>
          <a:pPr lvl="0" algn="ctr" defTabSz="1778000">
            <a:lnSpc>
              <a:spcPct val="90000"/>
            </a:lnSpc>
            <a:spcBef>
              <a:spcPct val="0"/>
            </a:spcBef>
            <a:spcAft>
              <a:spcPct val="35000"/>
            </a:spcAft>
          </a:pPr>
          <a:r>
            <a:rPr lang="zh-TW" altLang="en-US" sz="4000" b="1" kern="1200" smtClean="0">
              <a:effectLst/>
              <a:latin typeface="+mn-lt"/>
              <a:ea typeface="+mn-ea"/>
              <a:cs typeface="+mn-cs"/>
            </a:rPr>
            <a:t>交流合作</a:t>
          </a:r>
          <a:endParaRPr lang="zh-TW" altLang="en-US" sz="4000" b="1" kern="1200" dirty="0"/>
        </a:p>
      </dsp:txBody>
      <dsp:txXfrm>
        <a:off x="6176474" y="2420755"/>
        <a:ext cx="2997353" cy="2420755"/>
      </dsp:txXfrm>
    </dsp:sp>
    <dsp:sp modelId="{ADDCEB67-8AA4-4BD7-BEE3-3CBB8DC88CD6}">
      <dsp:nvSpPr>
        <dsp:cNvPr id="0" name=""/>
        <dsp:cNvSpPr/>
      </dsp:nvSpPr>
      <dsp:spPr>
        <a:xfrm>
          <a:off x="6667511" y="363113"/>
          <a:ext cx="2015278" cy="2015278"/>
        </a:xfrm>
        <a:prstGeom prst="ellipse">
          <a:avLst/>
        </a:prstGeom>
        <a:solidFill>
          <a:schemeClr val="accent1">
            <a:tint val="50000"/>
            <a:hueOff val="56396"/>
            <a:satOff val="-2645"/>
            <a:lumOff val="11299"/>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256EADC-769B-4463-A806-8D194A54517D}">
      <dsp:nvSpPr>
        <dsp:cNvPr id="0" name=""/>
        <dsp:cNvSpPr/>
      </dsp:nvSpPr>
      <dsp:spPr>
        <a:xfrm>
          <a:off x="367030" y="4841510"/>
          <a:ext cx="8441693" cy="907783"/>
        </a:xfrm>
        <a:prstGeom prst="leftRightArrow">
          <a:avLst/>
        </a:prstGeom>
        <a:gradFill rotWithShape="0">
          <a:gsLst>
            <a:gs pos="0">
              <a:schemeClr val="accent1">
                <a:tint val="40000"/>
                <a:hueOff val="0"/>
                <a:satOff val="0"/>
                <a:lumOff val="0"/>
                <a:alphaOff val="0"/>
                <a:tint val="50000"/>
                <a:satMod val="300000"/>
              </a:schemeClr>
            </a:gs>
            <a:gs pos="35000">
              <a:schemeClr val="accent1">
                <a:tint val="40000"/>
                <a:hueOff val="0"/>
                <a:satOff val="0"/>
                <a:lumOff val="0"/>
                <a:alphaOff val="0"/>
                <a:tint val="37000"/>
                <a:satMod val="300000"/>
              </a:schemeClr>
            </a:gs>
            <a:gs pos="100000">
              <a:schemeClr val="accent1">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618E9-C605-4D8D-BD84-94F4374F24A4}">
      <dsp:nvSpPr>
        <dsp:cNvPr id="0" name=""/>
        <dsp:cNvSpPr/>
      </dsp:nvSpPr>
      <dsp:spPr>
        <a:xfrm>
          <a:off x="47997" y="2355"/>
          <a:ext cx="4308574" cy="25851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zh-TW" altLang="zh-TW" sz="6500" kern="1200" dirty="0" smtClean="0">
              <a:solidFill>
                <a:schemeClr val="tx1"/>
              </a:solidFill>
              <a:effectLst/>
              <a:latin typeface="+mn-lt"/>
              <a:ea typeface="+mn-ea"/>
              <a:cs typeface="+mn-cs"/>
            </a:rPr>
            <a:t>經教修行</a:t>
          </a:r>
          <a:endParaRPr lang="zh-TW" altLang="en-US" sz="6500" kern="1200" dirty="0"/>
        </a:p>
      </dsp:txBody>
      <dsp:txXfrm>
        <a:off x="47997" y="2355"/>
        <a:ext cx="4308574" cy="2585144"/>
      </dsp:txXfrm>
    </dsp:sp>
    <dsp:sp modelId="{00C4C0AE-C9FA-47E4-B824-2EBC25289B5E}">
      <dsp:nvSpPr>
        <dsp:cNvPr id="0" name=""/>
        <dsp:cNvSpPr/>
      </dsp:nvSpPr>
      <dsp:spPr>
        <a:xfrm>
          <a:off x="4787428" y="2355"/>
          <a:ext cx="4308574" cy="25851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zh-TW" altLang="zh-TW" sz="6500" kern="1200" dirty="0" smtClean="0">
              <a:solidFill>
                <a:schemeClr val="tx1"/>
              </a:solidFill>
              <a:effectLst/>
              <a:latin typeface="+mn-lt"/>
              <a:ea typeface="+mn-ea"/>
              <a:cs typeface="+mn-cs"/>
            </a:rPr>
            <a:t>佛教藝術</a:t>
          </a:r>
          <a:endParaRPr lang="zh-TW" altLang="en-US" sz="6500" kern="1200" dirty="0"/>
        </a:p>
      </dsp:txBody>
      <dsp:txXfrm>
        <a:off x="4787428" y="2355"/>
        <a:ext cx="4308574" cy="2585144"/>
      </dsp:txXfrm>
    </dsp:sp>
    <dsp:sp modelId="{32866DDD-2FBC-4AE3-B321-B9FA45120843}">
      <dsp:nvSpPr>
        <dsp:cNvPr id="0" name=""/>
        <dsp:cNvSpPr/>
      </dsp:nvSpPr>
      <dsp:spPr>
        <a:xfrm>
          <a:off x="47997" y="3018357"/>
          <a:ext cx="4308574" cy="25851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zh-TW" altLang="zh-TW" sz="6500" kern="1200" dirty="0" smtClean="0">
              <a:solidFill>
                <a:schemeClr val="tx1"/>
              </a:solidFill>
              <a:effectLst/>
              <a:latin typeface="+mn-lt"/>
              <a:ea typeface="+mn-ea"/>
              <a:cs typeface="+mn-cs"/>
            </a:rPr>
            <a:t>建築空間</a:t>
          </a:r>
          <a:endParaRPr lang="zh-TW" altLang="en-US" sz="6500" kern="1200" dirty="0"/>
        </a:p>
      </dsp:txBody>
      <dsp:txXfrm>
        <a:off x="47997" y="3018357"/>
        <a:ext cx="4308574" cy="2585144"/>
      </dsp:txXfrm>
    </dsp:sp>
    <dsp:sp modelId="{9BA62076-E3EA-4E86-AF92-DC7F7D28E34A}">
      <dsp:nvSpPr>
        <dsp:cNvPr id="0" name=""/>
        <dsp:cNvSpPr/>
      </dsp:nvSpPr>
      <dsp:spPr>
        <a:xfrm>
          <a:off x="4787428" y="3018357"/>
          <a:ext cx="4308574" cy="25851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zh-TW" altLang="zh-TW" sz="6500" kern="1200" dirty="0" smtClean="0">
              <a:solidFill>
                <a:schemeClr val="tx1"/>
              </a:solidFill>
              <a:effectLst/>
              <a:latin typeface="+mn-lt"/>
              <a:ea typeface="+mn-ea"/>
              <a:cs typeface="+mn-cs"/>
            </a:rPr>
            <a:t>數位媒體</a:t>
          </a:r>
          <a:endParaRPr lang="zh-TW" altLang="en-US" sz="6500" kern="1200" dirty="0"/>
        </a:p>
      </dsp:txBody>
      <dsp:txXfrm>
        <a:off x="4787428" y="3018357"/>
        <a:ext cx="4308574" cy="25851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81EF3-F857-4F11-BE06-D02C6B86D9A6}">
      <dsp:nvSpPr>
        <dsp:cNvPr id="0" name=""/>
        <dsp:cNvSpPr/>
      </dsp:nvSpPr>
      <dsp:spPr>
        <a:xfrm>
          <a:off x="0" y="0"/>
          <a:ext cx="9046993" cy="1271953"/>
        </a:xfrm>
        <a:prstGeom prst="roundRect">
          <a:avLst>
            <a:gd name="adj" fmla="val 1000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zh-TW" altLang="en-US" sz="3200" b="1" kern="1200" dirty="0" smtClean="0"/>
            <a:t>了解整個石窟結構的基礎</a:t>
          </a:r>
          <a:endParaRPr lang="zh-TW" altLang="en-US" sz="3200" b="1" kern="1200" dirty="0"/>
        </a:p>
        <a:p>
          <a:pPr marL="285750" lvl="1" indent="-285750" algn="l" defTabSz="1244600">
            <a:lnSpc>
              <a:spcPct val="90000"/>
            </a:lnSpc>
            <a:spcBef>
              <a:spcPct val="0"/>
            </a:spcBef>
            <a:spcAft>
              <a:spcPct val="15000"/>
            </a:spcAft>
            <a:buChar char="••"/>
          </a:pPr>
          <a:r>
            <a:rPr lang="zh-TW" altLang="en-US" sz="2800" b="1" kern="1200" smtClean="0"/>
            <a:t>造像的內容、位置、特色、風格及變化</a:t>
          </a:r>
          <a:endParaRPr lang="zh-TW" altLang="en-US" sz="2800" b="1" kern="1200" dirty="0"/>
        </a:p>
      </dsp:txBody>
      <dsp:txXfrm>
        <a:off x="1936593" y="0"/>
        <a:ext cx="7110399" cy="1271953"/>
      </dsp:txXfrm>
    </dsp:sp>
    <dsp:sp modelId="{344B3D28-D419-4EB3-A500-E897B33BDDAF}">
      <dsp:nvSpPr>
        <dsp:cNvPr id="0" name=""/>
        <dsp:cNvSpPr/>
      </dsp:nvSpPr>
      <dsp:spPr>
        <a:xfrm>
          <a:off x="127195" y="127195"/>
          <a:ext cx="1809398" cy="1017563"/>
        </a:xfrm>
        <a:prstGeom prst="roundRect">
          <a:avLst>
            <a:gd name="adj" fmla="val 10000"/>
          </a:avLst>
        </a:prstGeom>
        <a:solidFill>
          <a:schemeClr val="accent1">
            <a:tint val="50000"/>
            <a:hueOff val="0"/>
            <a:satOff val="0"/>
            <a:lumOff val="0"/>
            <a:alphaOff val="0"/>
          </a:schemeClr>
        </a:solidFill>
        <a:ln w="12000" cap="flat" cmpd="sng" algn="ctr">
          <a:solidFill>
            <a:schemeClr val="lt1">
              <a:hueOff val="0"/>
              <a:satOff val="0"/>
              <a:lumOff val="0"/>
              <a:alphaOff val="0"/>
            </a:schemeClr>
          </a:solidFill>
          <a:prstDash val="solid"/>
        </a:ln>
        <a:effectLst>
          <a:glow rad="63500">
            <a:schemeClr val="accent1">
              <a:tint val="50000"/>
              <a:hueOff val="0"/>
              <a:satOff val="0"/>
              <a:lumOff val="0"/>
              <a:alphaOff val="0"/>
              <a:alpha val="45000"/>
              <a:satMod val="120000"/>
            </a:schemeClr>
          </a:glow>
        </a:effectLst>
      </dsp:spPr>
      <dsp:style>
        <a:lnRef idx="1">
          <a:scrgbClr r="0" g="0" b="0"/>
        </a:lnRef>
        <a:fillRef idx="1">
          <a:scrgbClr r="0" g="0" b="0"/>
        </a:fillRef>
        <a:effectRef idx="1">
          <a:scrgbClr r="0" g="0" b="0"/>
        </a:effectRef>
        <a:fontRef idx="minor"/>
      </dsp:style>
    </dsp:sp>
    <dsp:sp modelId="{FE711D5A-A0DD-4145-AAFB-17D00E3CB0B1}">
      <dsp:nvSpPr>
        <dsp:cNvPr id="0" name=""/>
        <dsp:cNvSpPr/>
      </dsp:nvSpPr>
      <dsp:spPr>
        <a:xfrm>
          <a:off x="0" y="1399149"/>
          <a:ext cx="9046993" cy="1271953"/>
        </a:xfrm>
        <a:prstGeom prst="roundRect">
          <a:avLst>
            <a:gd name="adj" fmla="val 1000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zh-TW" altLang="en-US" sz="3200" b="1" kern="1200" dirty="0" smtClean="0"/>
            <a:t>還原石窟原本的功用</a:t>
          </a:r>
          <a:endParaRPr lang="zh-TW" altLang="en-US" sz="3200" b="1" kern="1200" dirty="0"/>
        </a:p>
        <a:p>
          <a:pPr marL="228600" lvl="1" indent="-228600" algn="l" defTabSz="1066800">
            <a:lnSpc>
              <a:spcPct val="90000"/>
            </a:lnSpc>
            <a:spcBef>
              <a:spcPct val="0"/>
            </a:spcBef>
            <a:spcAft>
              <a:spcPct val="15000"/>
            </a:spcAft>
            <a:buChar char="••"/>
          </a:pPr>
          <a:r>
            <a:rPr lang="zh-TW" altLang="en-US" sz="2400" b="1" kern="1200" dirty="0" smtClean="0"/>
            <a:t>經典依據及其觀修運作或可能的宗教儀式</a:t>
          </a:r>
          <a:endParaRPr lang="zh-TW" altLang="en-US" sz="2400" b="1" kern="1200" dirty="0"/>
        </a:p>
      </dsp:txBody>
      <dsp:txXfrm>
        <a:off x="1936593" y="1399149"/>
        <a:ext cx="7110399" cy="1271953"/>
      </dsp:txXfrm>
    </dsp:sp>
    <dsp:sp modelId="{69B94FE9-7C5F-4B24-B15C-E2938A975518}">
      <dsp:nvSpPr>
        <dsp:cNvPr id="0" name=""/>
        <dsp:cNvSpPr/>
      </dsp:nvSpPr>
      <dsp:spPr>
        <a:xfrm>
          <a:off x="127195" y="1526344"/>
          <a:ext cx="1809398" cy="1017563"/>
        </a:xfrm>
        <a:prstGeom prst="roundRect">
          <a:avLst>
            <a:gd name="adj" fmla="val 10000"/>
          </a:avLst>
        </a:prstGeom>
        <a:solidFill>
          <a:schemeClr val="accent1">
            <a:tint val="50000"/>
            <a:hueOff val="0"/>
            <a:satOff val="0"/>
            <a:lumOff val="0"/>
            <a:alphaOff val="0"/>
          </a:schemeClr>
        </a:solidFill>
        <a:ln w="12000" cap="flat" cmpd="sng" algn="ctr">
          <a:solidFill>
            <a:schemeClr val="lt1">
              <a:hueOff val="0"/>
              <a:satOff val="0"/>
              <a:lumOff val="0"/>
              <a:alphaOff val="0"/>
            </a:schemeClr>
          </a:solidFill>
          <a:prstDash val="solid"/>
        </a:ln>
        <a:effectLst>
          <a:glow rad="63500">
            <a:schemeClr val="accent1">
              <a:tint val="50000"/>
              <a:hueOff val="0"/>
              <a:satOff val="0"/>
              <a:lumOff val="0"/>
              <a:alphaOff val="0"/>
              <a:alpha val="45000"/>
              <a:satMod val="120000"/>
            </a:schemeClr>
          </a:glow>
        </a:effectLst>
      </dsp:spPr>
      <dsp:style>
        <a:lnRef idx="1">
          <a:scrgbClr r="0" g="0" b="0"/>
        </a:lnRef>
        <a:fillRef idx="1">
          <a:scrgbClr r="0" g="0" b="0"/>
        </a:fillRef>
        <a:effectRef idx="1">
          <a:scrgbClr r="0" g="0" b="0"/>
        </a:effectRef>
        <a:fontRef idx="minor"/>
      </dsp:style>
    </dsp:sp>
    <dsp:sp modelId="{C631CBFE-2727-427D-A82F-916DCC070A68}">
      <dsp:nvSpPr>
        <dsp:cNvPr id="0" name=""/>
        <dsp:cNvSpPr/>
      </dsp:nvSpPr>
      <dsp:spPr>
        <a:xfrm>
          <a:off x="0" y="2798298"/>
          <a:ext cx="9046993" cy="1271953"/>
        </a:xfrm>
        <a:prstGeom prst="roundRect">
          <a:avLst>
            <a:gd name="adj" fmla="val 1000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zh-TW" altLang="en-US" sz="3200" b="1" kern="1200" dirty="0" smtClean="0"/>
            <a:t>圖像所可能蘊含的深層背景</a:t>
          </a:r>
          <a:endParaRPr lang="zh-TW" altLang="en-US" sz="3200" b="1" kern="1200" dirty="0"/>
        </a:p>
      </dsp:txBody>
      <dsp:txXfrm>
        <a:off x="1936593" y="2798298"/>
        <a:ext cx="7110399" cy="1271953"/>
      </dsp:txXfrm>
    </dsp:sp>
    <dsp:sp modelId="{963C2113-5E5F-4F3F-A710-636A8763C550}">
      <dsp:nvSpPr>
        <dsp:cNvPr id="0" name=""/>
        <dsp:cNvSpPr/>
      </dsp:nvSpPr>
      <dsp:spPr>
        <a:xfrm>
          <a:off x="127195" y="2925493"/>
          <a:ext cx="1809398" cy="1017563"/>
        </a:xfrm>
        <a:prstGeom prst="roundRect">
          <a:avLst>
            <a:gd name="adj" fmla="val 10000"/>
          </a:avLst>
        </a:prstGeom>
        <a:solidFill>
          <a:schemeClr val="accent1">
            <a:tint val="50000"/>
            <a:hueOff val="0"/>
            <a:satOff val="0"/>
            <a:lumOff val="0"/>
            <a:alphaOff val="0"/>
          </a:schemeClr>
        </a:solidFill>
        <a:ln w="12000" cap="flat" cmpd="sng" algn="ctr">
          <a:solidFill>
            <a:schemeClr val="lt1">
              <a:hueOff val="0"/>
              <a:satOff val="0"/>
              <a:lumOff val="0"/>
              <a:alphaOff val="0"/>
            </a:schemeClr>
          </a:solidFill>
          <a:prstDash val="solid"/>
        </a:ln>
        <a:effectLst>
          <a:glow rad="63500">
            <a:schemeClr val="accent1">
              <a:tint val="50000"/>
              <a:hueOff val="0"/>
              <a:satOff val="0"/>
              <a:lumOff val="0"/>
              <a:alphaOff val="0"/>
              <a:alpha val="45000"/>
              <a:satMod val="120000"/>
            </a:schemeClr>
          </a:glow>
        </a:effectLst>
      </dsp:spPr>
      <dsp:style>
        <a:lnRef idx="1">
          <a:scrgbClr r="0" g="0" b="0"/>
        </a:lnRef>
        <a:fillRef idx="1">
          <a:scrgbClr r="0" g="0" b="0"/>
        </a:fillRef>
        <a:effectRef idx="1">
          <a:scrgbClr r="0" g="0" b="0"/>
        </a:effectRef>
        <a:fontRef idx="minor"/>
      </dsp:style>
    </dsp:sp>
    <dsp:sp modelId="{2C4F21CF-940D-4B30-B7A3-3BD499012185}">
      <dsp:nvSpPr>
        <dsp:cNvPr id="0" name=""/>
        <dsp:cNvSpPr/>
      </dsp:nvSpPr>
      <dsp:spPr>
        <a:xfrm>
          <a:off x="0" y="4197447"/>
          <a:ext cx="9046993" cy="1271953"/>
        </a:xfrm>
        <a:prstGeom prst="roundRect">
          <a:avLst>
            <a:gd name="adj" fmla="val 1000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smtClean="0"/>
            <a:t>增長宗教情操</a:t>
          </a:r>
          <a:endParaRPr lang="zh-TW" altLang="en-US" sz="3600" b="1" kern="1200" dirty="0"/>
        </a:p>
      </dsp:txBody>
      <dsp:txXfrm>
        <a:off x="1936593" y="4197447"/>
        <a:ext cx="7110399" cy="1271953"/>
      </dsp:txXfrm>
    </dsp:sp>
    <dsp:sp modelId="{9950C812-265C-4ABB-88D6-8081DC35CADB}">
      <dsp:nvSpPr>
        <dsp:cNvPr id="0" name=""/>
        <dsp:cNvSpPr/>
      </dsp:nvSpPr>
      <dsp:spPr>
        <a:xfrm>
          <a:off x="127195" y="4324642"/>
          <a:ext cx="1809398" cy="1017563"/>
        </a:xfrm>
        <a:prstGeom prst="roundRect">
          <a:avLst>
            <a:gd name="adj" fmla="val 10000"/>
          </a:avLst>
        </a:prstGeom>
        <a:solidFill>
          <a:schemeClr val="accent1">
            <a:tint val="50000"/>
            <a:hueOff val="0"/>
            <a:satOff val="0"/>
            <a:lumOff val="0"/>
            <a:alphaOff val="0"/>
          </a:schemeClr>
        </a:solidFill>
        <a:ln w="12000" cap="flat" cmpd="sng" algn="ctr">
          <a:solidFill>
            <a:schemeClr val="lt1">
              <a:hueOff val="0"/>
              <a:satOff val="0"/>
              <a:lumOff val="0"/>
              <a:alphaOff val="0"/>
            </a:schemeClr>
          </a:solidFill>
          <a:prstDash val="solid"/>
        </a:ln>
        <a:effectLst>
          <a:glow rad="63500">
            <a:schemeClr val="accent1">
              <a:tint val="50000"/>
              <a:hueOff val="0"/>
              <a:satOff val="0"/>
              <a:lumOff val="0"/>
              <a:alphaOff val="0"/>
              <a:alpha val="45000"/>
              <a:satMod val="120000"/>
            </a:schemeClr>
          </a:glo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8A6CF7-9E90-4164-8AD4-BEA32EC8894C}" type="datetimeFigureOut">
              <a:rPr lang="zh-TW" altLang="en-US" smtClean="0"/>
              <a:t>2017/11/7</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462EA7-1CEA-4E01-81A5-BD5C242E2F9F}" type="slidenum">
              <a:rPr lang="zh-TW" altLang="en-US" smtClean="0"/>
              <a:t>‹#›</a:t>
            </a:fld>
            <a:endParaRPr lang="zh-TW" altLang="en-US"/>
          </a:p>
        </p:txBody>
      </p:sp>
    </p:spTree>
    <p:extLst>
      <p:ext uri="{BB962C8B-B14F-4D97-AF65-F5344CB8AC3E}">
        <p14:creationId xmlns:p14="http://schemas.microsoft.com/office/powerpoint/2010/main" val="728547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先以感性分享  效法玄奘大師騎著駱駝去取經   感動 </a:t>
            </a:r>
            <a:r>
              <a:rPr lang="en-US" altLang="zh-TW" dirty="0" smtClean="0"/>
              <a:t>(</a:t>
            </a:r>
            <a:r>
              <a:rPr lang="zh-TW" altLang="en-US" dirty="0" smtClean="0"/>
              <a:t>我們現在可以讀誦經典  親自走了這一遭   感恩這一切的因緣</a:t>
            </a:r>
            <a:r>
              <a:rPr lang="en-US" altLang="zh-TW" dirty="0" smtClean="0"/>
              <a:t>)</a:t>
            </a:r>
            <a:r>
              <a:rPr lang="zh-TW" altLang="en-US" dirty="0" smtClean="0"/>
              <a:t>  佩服 </a:t>
            </a:r>
            <a:r>
              <a:rPr lang="en-US" altLang="zh-TW" dirty="0" smtClean="0"/>
              <a:t>(</a:t>
            </a:r>
            <a:r>
              <a:rPr lang="zh-TW" altLang="en-US" dirty="0" smtClean="0"/>
              <a:t>不到一小時 屁股痛</a:t>
            </a:r>
            <a:r>
              <a:rPr lang="en-US" altLang="zh-TW" dirty="0" smtClean="0"/>
              <a:t>)</a:t>
            </a:r>
            <a:r>
              <a:rPr lang="zh-TW" altLang="en-US" dirty="0" smtClean="0"/>
              <a:t> </a:t>
            </a:r>
            <a:endParaRPr lang="en-US" altLang="zh-TW" dirty="0" smtClean="0"/>
          </a:p>
          <a:p>
            <a:r>
              <a:rPr lang="zh-TW" altLang="en-US" dirty="0" smtClean="0"/>
              <a:t>坐動車    大陸這幾年迅速發展    尤其是整個大西北這幾兩年發展快速</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1</a:t>
            </a:fld>
            <a:endParaRPr lang="zh-TW" altLang="en-US"/>
          </a:p>
        </p:txBody>
      </p:sp>
    </p:spTree>
    <p:extLst>
      <p:ext uri="{BB962C8B-B14F-4D97-AF65-F5344CB8AC3E}">
        <p14:creationId xmlns:p14="http://schemas.microsoft.com/office/powerpoint/2010/main" val="2685703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敦煌研究院四位研究員在文創中心作了四場精彩的講座，分別是：考古所王惠民研究員之《大方等陀羅尼經的信仰與圖像》</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10</a:t>
            </a:fld>
            <a:endParaRPr lang="zh-TW" altLang="en-US"/>
          </a:p>
        </p:txBody>
      </p:sp>
    </p:spTree>
    <p:extLst>
      <p:ext uri="{BB962C8B-B14F-4D97-AF65-F5344CB8AC3E}">
        <p14:creationId xmlns:p14="http://schemas.microsoft.com/office/powerpoint/2010/main" val="3139927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文創中心陳海濤副研究員之《敦煌藝術經典的數位闡釋與文創發展》</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11</a:t>
            </a:fld>
            <a:endParaRPr lang="zh-TW" altLang="en-US"/>
          </a:p>
        </p:txBody>
      </p:sp>
    </p:spTree>
    <p:extLst>
      <p:ext uri="{BB962C8B-B14F-4D97-AF65-F5344CB8AC3E}">
        <p14:creationId xmlns:p14="http://schemas.microsoft.com/office/powerpoint/2010/main" val="1040252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敦煌研究院院長王旭東研究員之《敦煌整體價值與保護》</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12</a:t>
            </a:fld>
            <a:endParaRPr lang="zh-TW" altLang="en-US"/>
          </a:p>
        </p:txBody>
      </p:sp>
    </p:spTree>
    <p:extLst>
      <p:ext uri="{BB962C8B-B14F-4D97-AF65-F5344CB8AC3E}">
        <p14:creationId xmlns:p14="http://schemas.microsoft.com/office/powerpoint/2010/main" val="2503669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副院長張先堂研究員之《敦煌古代佛教三寶供養與“經像瘞</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義</a:t>
            </a:r>
            <a:r>
              <a:rPr lang="en-US" altLang="zh-TW" sz="1200" kern="1200" dirty="0" smtClean="0">
                <a:solidFill>
                  <a:schemeClr val="tx1"/>
                </a:solidFill>
                <a:effectLst/>
                <a:latin typeface="+mn-lt"/>
                <a:ea typeface="+mn-ea"/>
                <a:cs typeface="+mn-cs"/>
              </a:rPr>
              <a:t>)</a:t>
            </a:r>
            <a:r>
              <a:rPr lang="zh-TW" altLang="en-US" sz="1200" kern="1200" dirty="0" smtClean="0">
                <a:solidFill>
                  <a:schemeClr val="tx1"/>
                </a:solidFill>
                <a:effectLst/>
                <a:latin typeface="+mn-lt"/>
                <a:ea typeface="+mn-ea"/>
                <a:cs typeface="+mn-cs"/>
              </a:rPr>
              <a:t> </a:t>
            </a:r>
            <a:r>
              <a:rPr lang="zh-TW" altLang="zh-TW" sz="1200" kern="1200" dirty="0" smtClean="0">
                <a:solidFill>
                  <a:schemeClr val="tx1"/>
                </a:solidFill>
                <a:effectLst/>
                <a:latin typeface="+mn-lt"/>
                <a:ea typeface="+mn-ea"/>
                <a:cs typeface="+mn-cs"/>
              </a:rPr>
              <a:t>埋”—兼談莫高窟藏經洞的封閉原因》</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13</a:t>
            </a:fld>
            <a:endParaRPr lang="zh-TW" altLang="en-US"/>
          </a:p>
        </p:txBody>
      </p:sp>
    </p:spTree>
    <p:extLst>
      <p:ext uri="{BB962C8B-B14F-4D97-AF65-F5344CB8AC3E}">
        <p14:creationId xmlns:p14="http://schemas.microsoft.com/office/powerpoint/2010/main" val="1538240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敦煌研究院亦邀請果慨法師為敦煌研究院全院職員作了《法華經與改變的力量》的講座。</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14</a:t>
            </a:fld>
            <a:endParaRPr lang="zh-TW" altLang="en-US"/>
          </a:p>
        </p:txBody>
      </p:sp>
    </p:spTree>
    <p:extLst>
      <p:ext uri="{BB962C8B-B14F-4D97-AF65-F5344CB8AC3E}">
        <p14:creationId xmlns:p14="http://schemas.microsoft.com/office/powerpoint/2010/main" val="2874305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佩服 解說員的認真  專業   學習楷模   傳遞了佛法 </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15</a:t>
            </a:fld>
            <a:endParaRPr lang="zh-TW" altLang="en-US"/>
          </a:p>
        </p:txBody>
      </p:sp>
    </p:spTree>
    <p:extLst>
      <p:ext uri="{BB962C8B-B14F-4D97-AF65-F5344CB8AC3E}">
        <p14:creationId xmlns:p14="http://schemas.microsoft.com/office/powerpoint/2010/main" val="2118087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敦煌藏經洞</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16</a:t>
            </a:fld>
            <a:endParaRPr lang="zh-TW" altLang="en-US"/>
          </a:p>
        </p:txBody>
      </p:sp>
    </p:spTree>
    <p:extLst>
      <p:ext uri="{BB962C8B-B14F-4D97-AF65-F5344CB8AC3E}">
        <p14:creationId xmlns:p14="http://schemas.microsoft.com/office/powerpoint/2010/main" val="3804152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配備</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17</a:t>
            </a:fld>
            <a:endParaRPr lang="zh-TW" altLang="en-US"/>
          </a:p>
        </p:txBody>
      </p:sp>
    </p:spTree>
    <p:extLst>
      <p:ext uri="{BB962C8B-B14F-4D97-AF65-F5344CB8AC3E}">
        <p14:creationId xmlns:p14="http://schemas.microsoft.com/office/powerpoint/2010/main" val="666414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特窟   莫高窟</a:t>
            </a:r>
            <a:r>
              <a:rPr lang="en-US" altLang="zh-TW" sz="1200" b="0" i="0" kern="1200" dirty="0" smtClean="0">
                <a:solidFill>
                  <a:schemeClr val="tx1"/>
                </a:solidFill>
                <a:effectLst/>
                <a:latin typeface="+mn-lt"/>
                <a:ea typeface="+mn-ea"/>
                <a:cs typeface="+mn-cs"/>
              </a:rPr>
              <a:t>444</a:t>
            </a:r>
            <a:r>
              <a:rPr lang="zh-TW" altLang="en-US" sz="1200" b="0" i="0" kern="1200" dirty="0" smtClean="0">
                <a:solidFill>
                  <a:schemeClr val="tx1"/>
                </a:solidFill>
                <a:effectLst/>
                <a:latin typeface="+mn-lt"/>
                <a:ea typeface="+mn-ea"/>
                <a:cs typeface="+mn-cs"/>
              </a:rPr>
              <a:t>窟</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19</a:t>
            </a:fld>
            <a:endParaRPr lang="zh-TW" altLang="en-US"/>
          </a:p>
        </p:txBody>
      </p:sp>
    </p:spTree>
    <p:extLst>
      <p:ext uri="{BB962C8B-B14F-4D97-AF65-F5344CB8AC3E}">
        <p14:creationId xmlns:p14="http://schemas.microsoft.com/office/powerpoint/2010/main" val="2510985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莫高窟九層樓（大佛）前的早課（攝影：王傳宏）</a:t>
            </a:r>
            <a:r>
              <a:rPr lang="zh-TW" altLang="zh-TW" sz="1200" kern="1200" dirty="0" smtClean="0">
                <a:solidFill>
                  <a:schemeClr val="tx1"/>
                </a:solidFill>
                <a:effectLst/>
                <a:latin typeface="+mn-lt"/>
                <a:ea typeface="+mn-ea"/>
                <a:cs typeface="+mn-cs"/>
              </a:rPr>
              <a:t>在莫高窟大佛前，有這麼多人一起做早課，這是千年以來的第一次吧！</a:t>
            </a:r>
            <a:endParaRPr lang="en-US" altLang="zh-TW" sz="1200" b="0" i="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20</a:t>
            </a:fld>
            <a:endParaRPr lang="zh-TW" altLang="en-US"/>
          </a:p>
        </p:txBody>
      </p:sp>
    </p:spTree>
    <p:extLst>
      <p:ext uri="{BB962C8B-B14F-4D97-AF65-F5344CB8AC3E}">
        <p14:creationId xmlns:p14="http://schemas.microsoft.com/office/powerpoint/2010/main" val="3293968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此行全程從</a:t>
            </a:r>
            <a:r>
              <a:rPr lang="en-US" altLang="zh-TW" dirty="0" smtClean="0"/>
              <a:t>3/20</a:t>
            </a:r>
            <a:r>
              <a:rPr lang="zh-TW" altLang="en-US" dirty="0" smtClean="0"/>
              <a:t>蘭州中川機場下來，一直到</a:t>
            </a:r>
            <a:r>
              <a:rPr lang="en-US" altLang="zh-TW" dirty="0" smtClean="0"/>
              <a:t>4/04</a:t>
            </a:r>
            <a:r>
              <a:rPr lang="zh-TW" altLang="en-US" dirty="0" smtClean="0"/>
              <a:t>咸陽機場搭機為止，十六天之中包括沿途巴士，高鐵，加快艇船舶的里程，不含走路的路程，我們經過了大約</a:t>
            </a:r>
            <a:r>
              <a:rPr lang="en-US" altLang="zh-TW" dirty="0" smtClean="0"/>
              <a:t>【</a:t>
            </a:r>
            <a:r>
              <a:rPr lang="zh-TW" altLang="en-US" dirty="0" smtClean="0"/>
              <a:t>八千里路雲和月</a:t>
            </a:r>
            <a:r>
              <a:rPr lang="en-US" altLang="zh-TW" dirty="0" smtClean="0"/>
              <a:t>】</a:t>
            </a:r>
            <a:r>
              <a:rPr lang="zh-TW" altLang="en-US" dirty="0" smtClean="0"/>
              <a:t>（</a:t>
            </a:r>
            <a:r>
              <a:rPr lang="en-US" altLang="zh-TW" dirty="0" smtClean="0"/>
              <a:t>4300</a:t>
            </a:r>
            <a:r>
              <a:rPr lang="zh-TW" altLang="en-US" dirty="0" smtClean="0"/>
              <a:t>多公里大約的粗算過，</a:t>
            </a:r>
            <a:r>
              <a:rPr lang="en-US" altLang="zh-TW" dirty="0" smtClean="0"/>
              <a:t>1</a:t>
            </a:r>
            <a:r>
              <a:rPr lang="zh-TW" altLang="en-US" dirty="0" smtClean="0"/>
              <a:t>公里大約為</a:t>
            </a:r>
            <a:r>
              <a:rPr lang="en-US" altLang="zh-TW" dirty="0" smtClean="0"/>
              <a:t>2</a:t>
            </a:r>
            <a:r>
              <a:rPr lang="zh-TW" altLang="en-US" dirty="0" smtClean="0"/>
              <a:t>華里，所以八千里路），回味一下此行的足跡！感恩！</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2</a:t>
            </a:fld>
            <a:endParaRPr lang="zh-TW" altLang="en-US"/>
          </a:p>
        </p:txBody>
      </p:sp>
    </p:spTree>
    <p:extLst>
      <p:ext uri="{BB962C8B-B14F-4D97-AF65-F5344CB8AC3E}">
        <p14:creationId xmlns:p14="http://schemas.microsoft.com/office/powerpoint/2010/main" val="4150141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莫高窟的飛天舞</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21</a:t>
            </a:fld>
            <a:endParaRPr lang="zh-TW" altLang="en-US"/>
          </a:p>
        </p:txBody>
      </p:sp>
    </p:spTree>
    <p:extLst>
      <p:ext uri="{BB962C8B-B14F-4D97-AF65-F5344CB8AC3E}">
        <p14:creationId xmlns:p14="http://schemas.microsoft.com/office/powerpoint/2010/main" val="3820331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榆林窟位於榆河岸兩旁崖體上，由於河岸榆樹夾道成林，故稱「榆林窟」（攝影：張雅雯）</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榆林窟的建造歷史、彩繪與雕塑之題材內容，以及藝術手法，與莫高窟有密切關係，是莫高窟的姐妹窟， 故可同稱為「敦煌石窟」。</a:t>
            </a:r>
          </a:p>
          <a:p>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22</a:t>
            </a:fld>
            <a:endParaRPr lang="zh-TW" altLang="en-US"/>
          </a:p>
        </p:txBody>
      </p:sp>
    </p:spTree>
    <p:extLst>
      <p:ext uri="{BB962C8B-B14F-4D97-AF65-F5344CB8AC3E}">
        <p14:creationId xmlns:p14="http://schemas.microsoft.com/office/powerpoint/2010/main" val="3276982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眾人魚貫登上馬蹄寺石窟（攝影：王琇玲）</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23</a:t>
            </a:fld>
            <a:endParaRPr lang="zh-TW" altLang="en-US"/>
          </a:p>
        </p:txBody>
      </p:sp>
    </p:spTree>
    <p:extLst>
      <p:ext uri="{BB962C8B-B14F-4D97-AF65-F5344CB8AC3E}">
        <p14:creationId xmlns:p14="http://schemas.microsoft.com/office/powerpoint/2010/main" val="1349521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需手腳並用攀爬、步步驚險之童子寺石窟考察，   民樂縣文化局陳局長親自為大眾解說</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24</a:t>
            </a:fld>
            <a:endParaRPr lang="zh-TW" altLang="en-US"/>
          </a:p>
        </p:txBody>
      </p:sp>
    </p:spTree>
    <p:extLst>
      <p:ext uri="{BB962C8B-B14F-4D97-AF65-F5344CB8AC3E}">
        <p14:creationId xmlns:p14="http://schemas.microsoft.com/office/powerpoint/2010/main" val="3372265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dirty="0" smtClean="0">
                <a:solidFill>
                  <a:prstClr val="black"/>
                </a:solidFill>
              </a:rPr>
              <a:t>此行參訪，某些石窟必須攀爬的山壁和石穴隧道。其崖壁之險峻、洞窟內隧道之原始、陡峭、窄小，乃至於某些區段全然幽暗無光，讓人強烈感受到古人修行之不易與其道心之堅固。在攀爬過程中的每一步，都必須步步真實踏穩，才能再跨出下一步，否則即有粉身碎骨之險。可說古人非但是登上洞窟禪坐為禪修，現實生活中踏實走穩每一步，是為真禪修。</a:t>
            </a:r>
          </a:p>
          <a:p>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25</a:t>
            </a:fld>
            <a:endParaRPr lang="zh-TW" altLang="en-US"/>
          </a:p>
        </p:txBody>
      </p:sp>
    </p:spTree>
    <p:extLst>
      <p:ext uri="{BB962C8B-B14F-4D97-AF65-F5344CB8AC3E}">
        <p14:creationId xmlns:p14="http://schemas.microsoft.com/office/powerpoint/2010/main" val="1940606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眾人一行於劉家峽碼頭搭乘快艇前往峽谷深處的炳靈寺石窟（攝影：張雅雯）</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開始登上</a:t>
            </a:r>
            <a:r>
              <a:rPr lang="en-US" altLang="zh-TW" sz="1200" b="0" i="0" kern="1200" dirty="0" smtClean="0">
                <a:solidFill>
                  <a:schemeClr val="tx1"/>
                </a:solidFill>
                <a:effectLst/>
                <a:latin typeface="+mn-lt"/>
                <a:ea typeface="+mn-ea"/>
                <a:cs typeface="+mn-cs"/>
              </a:rPr>
              <a:t>169</a:t>
            </a:r>
            <a:r>
              <a:rPr lang="zh-TW" altLang="en-US" sz="1200" b="0" i="0" kern="1200" dirty="0" smtClean="0">
                <a:solidFill>
                  <a:schemeClr val="tx1"/>
                </a:solidFill>
                <a:effectLst/>
                <a:latin typeface="+mn-lt"/>
                <a:ea typeface="+mn-ea"/>
                <a:cs typeface="+mn-cs"/>
              </a:rPr>
              <a:t>石窟</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16</a:t>
            </a:r>
            <a:r>
              <a:rPr lang="zh-TW" altLang="en-US" sz="1200" b="0" i="0" kern="1200" dirty="0" smtClean="0">
                <a:solidFill>
                  <a:schemeClr val="tx1"/>
                </a:solidFill>
                <a:effectLst/>
                <a:latin typeface="+mn-lt"/>
                <a:ea typeface="+mn-ea"/>
                <a:cs typeface="+mn-cs"/>
              </a:rPr>
              <a:t>窟為北魏時期僅存的唯一臥佛</a:t>
            </a:r>
            <a:endParaRPr lang="en-US" altLang="zh-TW" sz="1200" b="0" i="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26</a:t>
            </a:fld>
            <a:endParaRPr lang="zh-TW" altLang="en-US"/>
          </a:p>
        </p:txBody>
      </p:sp>
    </p:spTree>
    <p:extLst>
      <p:ext uri="{BB962C8B-B14F-4D97-AF65-F5344CB8AC3E}">
        <p14:creationId xmlns:p14="http://schemas.microsoft.com/office/powerpoint/2010/main" val="1728835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緊依麥積山腳下的瑞應寺</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44</a:t>
            </a:r>
            <a:r>
              <a:rPr lang="zh-TW" altLang="en-US" sz="1200" b="0" i="0" kern="1200" dirty="0" smtClean="0">
                <a:solidFill>
                  <a:schemeClr val="tx1"/>
                </a:solidFill>
                <a:effectLst/>
                <a:latin typeface="+mn-lt"/>
                <a:ea typeface="+mn-ea"/>
                <a:cs typeface="+mn-cs"/>
              </a:rPr>
              <a:t>窟：東方美人</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東方的蒙娜麗莎</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27</a:t>
            </a:fld>
            <a:endParaRPr lang="zh-TW" altLang="en-US"/>
          </a:p>
        </p:txBody>
      </p:sp>
    </p:spTree>
    <p:extLst>
      <p:ext uri="{BB962C8B-B14F-4D97-AF65-F5344CB8AC3E}">
        <p14:creationId xmlns:p14="http://schemas.microsoft.com/office/powerpoint/2010/main" val="3582654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孫曉峰老師向果慨法師說明水陸畫順序（攝影：張雅雯）</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28</a:t>
            </a:fld>
            <a:endParaRPr lang="zh-TW" altLang="en-US"/>
          </a:p>
        </p:txBody>
      </p:sp>
    </p:spTree>
    <p:extLst>
      <p:ext uri="{BB962C8B-B14F-4D97-AF65-F5344CB8AC3E}">
        <p14:creationId xmlns:p14="http://schemas.microsoft.com/office/powerpoint/2010/main" val="4184518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法門寺合十舍利         </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法門寺真身寶塔</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29</a:t>
            </a:fld>
            <a:endParaRPr lang="zh-TW" altLang="en-US"/>
          </a:p>
        </p:txBody>
      </p:sp>
    </p:spTree>
    <p:extLst>
      <p:ext uri="{BB962C8B-B14F-4D97-AF65-F5344CB8AC3E}">
        <p14:creationId xmlns:p14="http://schemas.microsoft.com/office/powerpoint/2010/main" val="2677524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草堂寺鳩摩羅什舍利塔</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30</a:t>
            </a:fld>
            <a:endParaRPr lang="zh-TW" altLang="en-US"/>
          </a:p>
        </p:txBody>
      </p:sp>
    </p:spTree>
    <p:extLst>
      <p:ext uri="{BB962C8B-B14F-4D97-AF65-F5344CB8AC3E}">
        <p14:creationId xmlns:p14="http://schemas.microsoft.com/office/powerpoint/2010/main" val="1229328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有鑑於敦煌石窟對於佛教研究之重要地位及本校與敦煌研究院之良好學術交流關係，特別安排本校師生至敦煌研究院實地見習，以「佛教藝術的創新與應用」為學習主軸，透過敦煌豐富的佛教藝術石窟考察、系列專題講座與主題組別交互討論，期能培養具弘傳佛教之宗教師，與達成培育佛教研究人才與教育師資及促進國際佛教學術界、教育界交流合作。</a:t>
            </a:r>
          </a:p>
          <a:p>
            <a:r>
              <a:rPr lang="zh-TW" altLang="zh-TW" sz="1200" kern="1200" dirty="0" smtClean="0">
                <a:solidFill>
                  <a:schemeClr val="tx1"/>
                </a:solidFill>
                <a:effectLst/>
                <a:latin typeface="+mn-lt"/>
                <a:ea typeface="+mn-ea"/>
                <a:cs typeface="+mn-cs"/>
              </a:rPr>
              <a:t>除敦煌石窟外，其周邊擴及過去西域商貿之重要絲路沿線，實地至古時佛教傳承之路線與古寺見習，並沿線至炳靈寺石窟、麥積山古窟，透過同行專家學者定點講解作深入考察與見習，期能讓本校學生們將所學經典透過親身閱歷轉化為材，以利漢傳佛教之研究與弘化。</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3</a:t>
            </a:fld>
            <a:endParaRPr lang="zh-TW" altLang="en-US"/>
          </a:p>
        </p:txBody>
      </p:sp>
    </p:spTree>
    <p:extLst>
      <p:ext uri="{BB962C8B-B14F-4D97-AF65-F5344CB8AC3E}">
        <p14:creationId xmlns:p14="http://schemas.microsoft.com/office/powerpoint/2010/main" val="2541192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參訪淨土祖庭香積寺   </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善導大師崇靈塔    </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香積寺覺果法師為眾解說善導大師事蹟</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31</a:t>
            </a:fld>
            <a:endParaRPr lang="zh-TW" altLang="en-US"/>
          </a:p>
        </p:txBody>
      </p:sp>
    </p:spTree>
    <p:extLst>
      <p:ext uri="{BB962C8B-B14F-4D97-AF65-F5344CB8AC3E}">
        <p14:creationId xmlns:p14="http://schemas.microsoft.com/office/powerpoint/2010/main" val="3511760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大華嚴寺唐代初祖杜順塔（右）及清朝重修的四祖清涼澄觀塔（左）</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大華嚴寺監院宏嚴法師帶領眾人禮拜華嚴初祖杜順和尚塔並繞塔三匝</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32</a:t>
            </a:fld>
            <a:endParaRPr lang="zh-TW" altLang="en-US"/>
          </a:p>
        </p:txBody>
      </p:sp>
    </p:spTree>
    <p:extLst>
      <p:ext uri="{BB962C8B-B14F-4D97-AF65-F5344CB8AC3E}">
        <p14:creationId xmlns:p14="http://schemas.microsoft.com/office/powerpoint/2010/main" val="3532200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藍田水陸庵為悟真寺下院</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藍田水陸庵被譽為「中國第二個敦煌」</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諸聖水陸殿內之壁畫被譽為「天下第一立體連環壁塑」</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33</a:t>
            </a:fld>
            <a:endParaRPr lang="zh-TW" altLang="en-US"/>
          </a:p>
        </p:txBody>
      </p:sp>
    </p:spTree>
    <p:extLst>
      <p:ext uri="{BB962C8B-B14F-4D97-AF65-F5344CB8AC3E}">
        <p14:creationId xmlns:p14="http://schemas.microsoft.com/office/powerpoint/2010/main" val="3136339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大慈恩寺的大雄寶殿 </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玄奘譯經所在的大雁塔</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34</a:t>
            </a:fld>
            <a:endParaRPr lang="zh-TW" altLang="en-US"/>
          </a:p>
        </p:txBody>
      </p:sp>
    </p:spTree>
    <p:extLst>
      <p:ext uri="{BB962C8B-B14F-4D97-AF65-F5344CB8AC3E}">
        <p14:creationId xmlns:p14="http://schemas.microsoft.com/office/powerpoint/2010/main" val="1357118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小雁塔薦福寺</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西安博物院</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35</a:t>
            </a:fld>
            <a:endParaRPr lang="zh-TW" altLang="en-US"/>
          </a:p>
        </p:txBody>
      </p:sp>
    </p:spTree>
    <p:extLst>
      <p:ext uri="{BB962C8B-B14F-4D97-AF65-F5344CB8AC3E}">
        <p14:creationId xmlns:p14="http://schemas.microsoft.com/office/powerpoint/2010/main" val="3037973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王院長多次熱忱表示：「敦煌的大門永遠為大家而開」！</a:t>
            </a:r>
          </a:p>
          <a:p>
            <a:r>
              <a:rPr lang="zh-TW" altLang="zh-TW" sz="1200" kern="1200" dirty="0" smtClean="0">
                <a:solidFill>
                  <a:schemeClr val="tx1"/>
                </a:solidFill>
                <a:effectLst/>
                <a:latin typeface="+mn-lt"/>
                <a:ea typeface="+mn-ea"/>
                <a:cs typeface="+mn-cs"/>
              </a:rPr>
              <a:t>法鼓文理學院在佛教教理、儀軌，以及佛教語言方面有卓越的能力，而敦煌研究院則是在藝術、歷史方面具有長才。敦煌研究院方面十分注重世界遺產的保護和發揚。</a:t>
            </a:r>
            <a:endParaRPr lang="en-US" altLang="zh-TW" sz="1200" kern="1200" dirty="0" smtClean="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36</a:t>
            </a:fld>
            <a:endParaRPr lang="zh-TW" altLang="en-US"/>
          </a:p>
        </p:txBody>
      </p:sp>
    </p:spTree>
    <p:extLst>
      <p:ext uri="{BB962C8B-B14F-4D97-AF65-F5344CB8AC3E}">
        <p14:creationId xmlns:p14="http://schemas.microsoft.com/office/powerpoint/2010/main" val="4263605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一、經教修行組</a:t>
            </a:r>
          </a:p>
          <a:p>
            <a:r>
              <a:rPr lang="zh-TW" altLang="en-US" dirty="0" smtClean="0"/>
              <a:t>◎圖像研究：研究石窟內特定一尊或一舖的造像，說明造像的內容、位置、</a:t>
            </a:r>
          </a:p>
          <a:p>
            <a:r>
              <a:rPr lang="zh-TW" altLang="en-US" dirty="0" smtClean="0"/>
              <a:t>特色、風格及變化等，以作為了解整個石窟結構的基礎。</a:t>
            </a:r>
          </a:p>
          <a:p>
            <a:r>
              <a:rPr lang="zh-TW" altLang="en-US" dirty="0" smtClean="0"/>
              <a:t>◎義理禪法：基於上述圖像的研究，說明其背後的經典依據、義理含義及其</a:t>
            </a:r>
          </a:p>
          <a:p>
            <a:r>
              <a:rPr lang="zh-TW" altLang="en-US" dirty="0" smtClean="0"/>
              <a:t>觀修運作或可能的宗教儀式，以還原石窟原本的功用。</a:t>
            </a:r>
          </a:p>
          <a:p>
            <a:r>
              <a:rPr lang="zh-TW" altLang="en-US" dirty="0" smtClean="0"/>
              <a:t>◎宗教學史：探討圖像所可能蘊含的深層背景。</a:t>
            </a:r>
          </a:p>
          <a:p>
            <a:r>
              <a:rPr lang="zh-TW" altLang="en-US" dirty="0" smtClean="0"/>
              <a:t>◎認識各窟內之主尊佛菩薩、修習之經典及法門等。</a:t>
            </a:r>
          </a:p>
          <a:p>
            <a:r>
              <a:rPr lang="zh-TW" altLang="en-US" dirty="0" smtClean="0"/>
              <a:t>◎增廣見聞，開拓視野，培養佛教藝術氣息及增長宗教情操。</a:t>
            </a:r>
          </a:p>
          <a:p>
            <a:r>
              <a:rPr lang="zh-TW" altLang="en-US" dirty="0" smtClean="0"/>
              <a:t>◎進入窟後，放鬆身心，並隨時觀察身心覺受，學習有效記錄分享。 </a:t>
            </a:r>
          </a:p>
          <a:p>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37</a:t>
            </a:fld>
            <a:endParaRPr lang="zh-TW" altLang="en-US"/>
          </a:p>
        </p:txBody>
      </p:sp>
    </p:spTree>
    <p:extLst>
      <p:ext uri="{BB962C8B-B14F-4D97-AF65-F5344CB8AC3E}">
        <p14:creationId xmlns:p14="http://schemas.microsoft.com/office/powerpoint/2010/main" val="24313654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dirty="0" smtClean="0"/>
              <a:t>二、佛教藝術組</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佛教藝術組提出各人進入洞窟中身心的變化，乃至於藉由觀察藝術而放下對見地的固有成見，從藝術的角度出發，卻聽見內心聲音、貼近佛法的歷程。佛教藝術永遠不僅只是藝術，而是一種動人的精神，以圖像或雕塑將之傳遞給世人。</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三、建築藝術空間</a:t>
            </a:r>
          </a:p>
          <a:p>
            <a:pPr lvl="0"/>
            <a:r>
              <a:rPr lang="zh-TW" altLang="zh-TW" sz="1200" kern="1200" dirty="0" smtClean="0">
                <a:solidFill>
                  <a:schemeClr val="tx1"/>
                </a:solidFill>
                <a:effectLst/>
                <a:latin typeface="+mn-lt"/>
                <a:ea typeface="+mn-ea"/>
                <a:cs typeface="+mn-cs"/>
              </a:rPr>
              <a:t>建築空間的應用：</a:t>
            </a:r>
          </a:p>
          <a:p>
            <a:pPr lvl="0"/>
            <a:r>
              <a:rPr lang="zh-TW" altLang="zh-TW" sz="1200" kern="1200" dirty="0" smtClean="0">
                <a:solidFill>
                  <a:schemeClr val="tx1"/>
                </a:solidFill>
                <a:effectLst/>
                <a:latin typeface="+mn-lt"/>
                <a:ea typeface="+mn-ea"/>
                <a:cs typeface="+mn-cs"/>
              </a:rPr>
              <a:t>石窟</a:t>
            </a:r>
          </a:p>
          <a:p>
            <a:r>
              <a:rPr lang="zh-TW" altLang="zh-TW" sz="1200" kern="1200" dirty="0" smtClean="0">
                <a:solidFill>
                  <a:schemeClr val="tx1"/>
                </a:solidFill>
                <a:effectLst/>
                <a:latin typeface="+mn-lt"/>
                <a:ea typeface="+mn-ea"/>
                <a:cs typeface="+mn-cs"/>
              </a:rPr>
              <a:t>形制多樣，如中心塔窟、殿堂窟、禪窟等等，以功能為前提來開發石窟。</a:t>
            </a:r>
          </a:p>
          <a:p>
            <a:pPr lvl="0"/>
            <a:r>
              <a:rPr lang="zh-TW" altLang="zh-TW" sz="1200" kern="1200" dirty="0" smtClean="0">
                <a:solidFill>
                  <a:schemeClr val="tx1"/>
                </a:solidFill>
                <a:effectLst/>
                <a:latin typeface="+mn-lt"/>
                <a:ea typeface="+mn-ea"/>
                <a:cs typeface="+mn-cs"/>
              </a:rPr>
              <a:t>寺院</a:t>
            </a:r>
          </a:p>
          <a:p>
            <a:r>
              <a:rPr lang="zh-TW" altLang="zh-TW" sz="1200" kern="1200" dirty="0" smtClean="0">
                <a:solidFill>
                  <a:schemeClr val="tx1"/>
                </a:solidFill>
                <a:effectLst/>
                <a:latin typeface="+mn-lt"/>
                <a:ea typeface="+mn-ea"/>
                <a:cs typeface="+mn-cs"/>
              </a:rPr>
              <a:t>有如瞿曇寺那般幽靜的木構寺院、塔爾寺那樣的藏式形制、法門寺的現代風格。</a:t>
            </a:r>
          </a:p>
          <a:p>
            <a:pPr lvl="0"/>
            <a:r>
              <a:rPr lang="zh-TW" altLang="zh-TW" sz="1200" kern="1200" dirty="0" smtClean="0">
                <a:solidFill>
                  <a:schemeClr val="tx1"/>
                </a:solidFill>
                <a:effectLst/>
                <a:latin typeface="+mn-lt"/>
                <a:ea typeface="+mn-ea"/>
                <a:cs typeface="+mn-cs"/>
              </a:rPr>
              <a:t>氣氛與燈光：營造出建築空間想呈現的效果</a:t>
            </a:r>
          </a:p>
          <a:p>
            <a:pPr lvl="0"/>
            <a:r>
              <a:rPr lang="zh-TW" altLang="zh-TW" sz="1200" kern="1200" dirty="0" smtClean="0">
                <a:solidFill>
                  <a:schemeClr val="tx1"/>
                </a:solidFill>
                <a:effectLst/>
                <a:latin typeface="+mn-lt"/>
                <a:ea typeface="+mn-ea"/>
                <a:cs typeface="+mn-cs"/>
              </a:rPr>
              <a:t>材料的溫度：泥塑、木構、石材</a:t>
            </a:r>
          </a:p>
          <a:p>
            <a:pPr lvl="0"/>
            <a:r>
              <a:rPr lang="zh-TW" altLang="zh-TW" sz="1200" kern="1200" dirty="0" smtClean="0">
                <a:solidFill>
                  <a:schemeClr val="tx1"/>
                </a:solidFill>
                <a:effectLst/>
                <a:latin typeface="+mn-lt"/>
                <a:ea typeface="+mn-ea"/>
                <a:cs typeface="+mn-cs"/>
              </a:rPr>
              <a:t>建築空間數位化：</a:t>
            </a:r>
          </a:p>
          <a:p>
            <a:r>
              <a:rPr lang="zh-TW" altLang="zh-TW" sz="1200" kern="1200" dirty="0" smtClean="0">
                <a:solidFill>
                  <a:schemeClr val="tx1"/>
                </a:solidFill>
                <a:effectLst/>
                <a:latin typeface="+mn-lt"/>
                <a:ea typeface="+mn-ea"/>
                <a:cs typeface="+mn-cs"/>
              </a:rPr>
              <a:t>敦煌數字中心運用現代科技將世界文化遺產數位化，同時達到「保護與共享」的兩大效果，值得深入學習。</a:t>
            </a:r>
          </a:p>
          <a:p>
            <a:r>
              <a:rPr lang="zh-TW" altLang="zh-TW" sz="1200" kern="1200" dirty="0" smtClean="0">
                <a:solidFill>
                  <a:schemeClr val="tx1"/>
                </a:solidFill>
                <a:effectLst/>
                <a:latin typeface="+mn-lt"/>
                <a:ea typeface="+mn-ea"/>
                <a:cs typeface="+mn-cs"/>
              </a:rPr>
              <a:t>四、數位媒體組</a:t>
            </a:r>
          </a:p>
          <a:p>
            <a:r>
              <a:rPr lang="zh-TW" altLang="zh-TW" sz="1200" kern="1200" dirty="0" smtClean="0">
                <a:solidFill>
                  <a:schemeClr val="tx1"/>
                </a:solidFill>
                <a:effectLst/>
                <a:latin typeface="+mn-lt"/>
                <a:ea typeface="+mn-ea"/>
                <a:cs typeface="+mn-cs"/>
              </a:rPr>
              <a:t>數位媒體組提出，在觀察石窟豐富的內容之後，希望運用多媒體科技將敦煌的佛教藝術元素用於法會之壇場設計、多媒</a:t>
            </a:r>
            <a:r>
              <a:rPr lang="zh-TW" altLang="en-US" sz="1200" kern="1200" dirty="0" smtClean="0">
                <a:solidFill>
                  <a:schemeClr val="tx1"/>
                </a:solidFill>
                <a:effectLst/>
                <a:latin typeface="+mn-lt"/>
                <a:ea typeface="+mn-ea"/>
                <a:cs typeface="+mn-cs"/>
              </a:rPr>
              <a:t>體</a:t>
            </a:r>
            <a:r>
              <a:rPr lang="zh-TW" altLang="zh-TW" sz="1200" kern="1200" dirty="0" smtClean="0">
                <a:solidFill>
                  <a:schemeClr val="tx1"/>
                </a:solidFill>
                <a:effectLst/>
                <a:latin typeface="+mn-lt"/>
                <a:ea typeface="+mn-ea"/>
                <a:cs typeface="+mn-cs"/>
              </a:rPr>
              <a:t>空間佈置，吸取古佛教藝術精華，呈現具當代人文氣息、現代藝術、數位科技的法會空間；提供現代人一個更莊嚴、更環保的共修場域。</a:t>
            </a:r>
          </a:p>
          <a:p>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38</a:t>
            </a:fld>
            <a:endParaRPr lang="zh-TW" altLang="en-US"/>
          </a:p>
        </p:txBody>
      </p:sp>
    </p:spTree>
    <p:extLst>
      <p:ext uri="{BB962C8B-B14F-4D97-AF65-F5344CB8AC3E}">
        <p14:creationId xmlns:p14="http://schemas.microsoft.com/office/powerpoint/2010/main" val="1345203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感謝這難以值遇的佛國巡禮因緣⽽</a:t>
            </a:r>
          </a:p>
          <a:p>
            <a:r>
              <a:rPr lang="zh-TW" altLang="en-US" dirty="0" smtClean="0"/>
              <a:t>傾⼒分享的回報之⼼；感恩學校、感恩法⿎⼭、感恩三寶、感恩成就⼀切的不可思議因緣，更感謝果</a:t>
            </a:r>
          </a:p>
          <a:p>
            <a:r>
              <a:rPr lang="zh-TW" altLang="en-US" dirty="0" smtClean="0"/>
              <a:t>慨法師這⼀年來的⾟苦策劃安排與帶領，這⼀路，我們透過學習⽽⼼靈滿載。</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39</a:t>
            </a:fld>
            <a:endParaRPr lang="zh-TW" altLang="en-US"/>
          </a:p>
        </p:txBody>
      </p:sp>
    </p:spTree>
    <p:extLst>
      <p:ext uri="{BB962C8B-B14F-4D97-AF65-F5344CB8AC3E}">
        <p14:creationId xmlns:p14="http://schemas.microsoft.com/office/powerpoint/2010/main" val="1348408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敦煌研究院是中國負責研究、保護、管理、宣傳和開發世界文化遺產敦煌莫高窟的科研文教機構，同時也是中國國家古代壁畫保護工程技術研究中心的依託單位。</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1986</a:t>
            </a:r>
            <a:r>
              <a:rPr lang="zh-TW" altLang="zh-TW" sz="1200" kern="1200" dirty="0" smtClean="0">
                <a:solidFill>
                  <a:schemeClr val="tx1"/>
                </a:solidFill>
                <a:effectLst/>
                <a:latin typeface="+mn-lt"/>
                <a:ea typeface="+mn-ea"/>
                <a:cs typeface="+mn-cs"/>
              </a:rPr>
              <a:t>年，成立的榆林窟文物保管所，由敦煌研究院代管。</a:t>
            </a:r>
            <a:r>
              <a:rPr lang="en-US" altLang="zh-TW" sz="1200" kern="1200" dirty="0" smtClean="0">
                <a:solidFill>
                  <a:schemeClr val="tx1"/>
                </a:solidFill>
                <a:effectLst/>
                <a:latin typeface="+mn-lt"/>
                <a:ea typeface="+mn-ea"/>
                <a:cs typeface="+mn-cs"/>
              </a:rPr>
              <a:t>1994</a:t>
            </a:r>
            <a:r>
              <a:rPr lang="zh-TW" altLang="zh-TW" sz="1200" kern="1200" dirty="0" smtClean="0">
                <a:solidFill>
                  <a:schemeClr val="tx1"/>
                </a:solidFill>
                <a:effectLst/>
                <a:latin typeface="+mn-lt"/>
                <a:ea typeface="+mn-ea"/>
                <a:cs typeface="+mn-cs"/>
              </a:rPr>
              <a:t>年</a:t>
            </a:r>
            <a:r>
              <a:rPr lang="en-US" altLang="zh-TW" sz="1200" kern="1200" dirty="0" smtClean="0">
                <a:solidFill>
                  <a:schemeClr val="tx1"/>
                </a:solidFill>
                <a:effectLst/>
                <a:latin typeface="+mn-lt"/>
                <a:ea typeface="+mn-ea"/>
                <a:cs typeface="+mn-cs"/>
              </a:rPr>
              <a:t>8</a:t>
            </a:r>
            <a:r>
              <a:rPr lang="zh-TW" altLang="zh-TW" sz="1200" kern="1200" dirty="0" smtClean="0">
                <a:solidFill>
                  <a:schemeClr val="tx1"/>
                </a:solidFill>
                <a:effectLst/>
                <a:latin typeface="+mn-lt"/>
                <a:ea typeface="+mn-ea"/>
                <a:cs typeface="+mn-cs"/>
              </a:rPr>
              <a:t>月，成立敦煌石窟文物保護研究陳列中心。</a:t>
            </a:r>
            <a:r>
              <a:rPr lang="en-US" altLang="zh-TW" sz="1200" kern="1200" dirty="0" smtClean="0">
                <a:solidFill>
                  <a:schemeClr val="tx1"/>
                </a:solidFill>
                <a:effectLst/>
                <a:latin typeface="+mn-lt"/>
                <a:ea typeface="+mn-ea"/>
                <a:cs typeface="+mn-cs"/>
              </a:rPr>
              <a:t>1994</a:t>
            </a:r>
            <a:r>
              <a:rPr lang="zh-TW" altLang="zh-TW" sz="1200" kern="1200" dirty="0" smtClean="0">
                <a:solidFill>
                  <a:schemeClr val="tx1"/>
                </a:solidFill>
                <a:effectLst/>
                <a:latin typeface="+mn-lt"/>
                <a:ea typeface="+mn-ea"/>
                <a:cs typeface="+mn-cs"/>
              </a:rPr>
              <a:t>年</a:t>
            </a:r>
            <a:r>
              <a:rPr lang="en-US" altLang="zh-TW" sz="1200" kern="1200" dirty="0" smtClean="0">
                <a:solidFill>
                  <a:schemeClr val="tx1"/>
                </a:solidFill>
                <a:effectLst/>
                <a:latin typeface="+mn-lt"/>
                <a:ea typeface="+mn-ea"/>
                <a:cs typeface="+mn-cs"/>
              </a:rPr>
              <a:t>12</a:t>
            </a:r>
            <a:r>
              <a:rPr lang="zh-TW" altLang="zh-TW" sz="1200" kern="1200" dirty="0" smtClean="0">
                <a:solidFill>
                  <a:schemeClr val="tx1"/>
                </a:solidFill>
                <a:effectLst/>
                <a:latin typeface="+mn-lt"/>
                <a:ea typeface="+mn-ea"/>
                <a:cs typeface="+mn-cs"/>
              </a:rPr>
              <a:t>月，敦煌遺書研究所更名為敦煌文獻研究所。</a:t>
            </a:r>
          </a:p>
          <a:p>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4</a:t>
            </a:fld>
            <a:endParaRPr lang="zh-TW" altLang="en-US"/>
          </a:p>
        </p:txBody>
      </p:sp>
    </p:spTree>
    <p:extLst>
      <p:ext uri="{BB962C8B-B14F-4D97-AF65-F5344CB8AC3E}">
        <p14:creationId xmlns:p14="http://schemas.microsoft.com/office/powerpoint/2010/main" val="3589908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文物陳列中心的莫高窟塑像製作工序（攝影：張雅雯）文物陳列中心的莫高窟</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文物文物陳列中心的莫高窟地磚</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5</a:t>
            </a:fld>
            <a:endParaRPr lang="zh-TW" altLang="en-US"/>
          </a:p>
        </p:txBody>
      </p:sp>
    </p:spTree>
    <p:extLst>
      <p:ext uri="{BB962C8B-B14F-4D97-AF65-F5344CB8AC3E}">
        <p14:creationId xmlns:p14="http://schemas.microsoft.com/office/powerpoint/2010/main" val="384938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前往莫高窟参观前，必须先在数字展示中心取票，并观赏</a:t>
            </a:r>
            <a:r>
              <a:rPr lang="en-US" altLang="zh-CN" sz="1200" b="0" i="0" kern="1200" dirty="0" smtClean="0">
                <a:solidFill>
                  <a:schemeClr val="tx1"/>
                </a:solidFill>
                <a:effectLst/>
                <a:latin typeface="+mn-lt"/>
                <a:ea typeface="+mn-ea"/>
                <a:cs typeface="+mn-cs"/>
              </a:rPr>
              <a:t>2</a:t>
            </a:r>
            <a:r>
              <a:rPr lang="zh-CN" altLang="en-US" sz="1200" b="0" i="0" kern="1200" dirty="0" smtClean="0">
                <a:solidFill>
                  <a:schemeClr val="tx1"/>
                </a:solidFill>
                <a:effectLst/>
                <a:latin typeface="+mn-lt"/>
                <a:ea typeface="+mn-ea"/>
                <a:cs typeface="+mn-cs"/>
              </a:rPr>
              <a:t>部电影。第一部电影主要介绍河西走廊的历史背景，内容其实比较简略，但是第二部电影是一场球幕电影，重点介绍了敦煌莫高窟的开凿背景，以及馆内几个著名特窟的介绍和展示。</a:t>
            </a:r>
            <a:endParaRPr lang="en-US" altLang="zh-CN" sz="1200" b="0" i="0" kern="1200" dirty="0" smtClean="0">
              <a:solidFill>
                <a:schemeClr val="tx1"/>
              </a:solidFill>
              <a:effectLst/>
              <a:latin typeface="+mn-lt"/>
              <a:ea typeface="+mn-ea"/>
              <a:cs typeface="+mn-cs"/>
            </a:endParaRPr>
          </a:p>
          <a:p>
            <a:r>
              <a:rPr lang="zh-TW" altLang="en-US" dirty="0" smtClean="0"/>
              <a:t>數字中⼼以電影說明了敦煌的地理位置、莫⾼窟的緣起以及發展的過程。透過電影，可以快速地</a:t>
            </a:r>
          </a:p>
          <a:p>
            <a:r>
              <a:rPr lang="zh-TW" altLang="en-US" dirty="0" smtClean="0"/>
              <a:t>讓參觀者對這千年佛教寶庫形成基礎概念、了解其價值。其中，</a:t>
            </a:r>
            <a:r>
              <a:rPr lang="en-US" altLang="zh-TW" dirty="0" smtClean="0"/>
              <a:t>360</a:t>
            </a:r>
            <a:r>
              <a:rPr lang="zh-TW" altLang="en-US" dirty="0" smtClean="0"/>
              <a:t>度視⾓的環形電影，運⽤了圓形</a:t>
            </a:r>
          </a:p>
          <a:p>
            <a:r>
              <a:rPr lang="zh-TW" altLang="en-US" dirty="0" smtClean="0"/>
              <a:t>投影把⽯窟的佛像與壁畫，放⼤呈現在⼤眾眼前。因為圓形投影造成的視覺錯覺，彷彿吾等眾⽣屈膝</a:t>
            </a:r>
          </a:p>
          <a:p>
            <a:r>
              <a:rPr lang="zh-TW" altLang="en-US" dirty="0" smtClean="0"/>
              <a:t>⻑跪於諸佛菩薩前，⽽佛菩薩正慈眼悲憫垂憐眾⽣。</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6</a:t>
            </a:fld>
            <a:endParaRPr lang="zh-TW" altLang="en-US"/>
          </a:p>
        </p:txBody>
      </p:sp>
    </p:spTree>
    <p:extLst>
      <p:ext uri="{BB962C8B-B14F-4D97-AF65-F5344CB8AC3E}">
        <p14:creationId xmlns:p14="http://schemas.microsoft.com/office/powerpoint/2010/main" val="2717571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1:1</a:t>
            </a:r>
            <a:r>
              <a:rPr lang="zh-TW" altLang="en-US" dirty="0" smtClean="0"/>
              <a:t>的複製窟</a:t>
            </a:r>
            <a:endParaRPr lang="en-US" altLang="zh-TW" dirty="0" smtClean="0"/>
          </a:p>
          <a:p>
            <a:r>
              <a:rPr lang="zh-TW" altLang="en-US" dirty="0" smtClean="0"/>
              <a:t>數字敦煌  </a:t>
            </a:r>
            <a:r>
              <a:rPr lang="en-US" altLang="zh-TW" dirty="0" smtClean="0"/>
              <a:t>http://www.e-dunhuang.com/cave/10.0001/0001.0001.0285</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7</a:t>
            </a:fld>
            <a:endParaRPr lang="zh-TW" altLang="en-US"/>
          </a:p>
        </p:txBody>
      </p:sp>
    </p:spTree>
    <p:extLst>
      <p:ext uri="{BB962C8B-B14F-4D97-AF65-F5344CB8AC3E}">
        <p14:creationId xmlns:p14="http://schemas.microsoft.com/office/powerpoint/2010/main" val="1087923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文創中心</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參訪考察團歷經一年多的規劃、籌備，以及兩階段共六天的行前培訓課程，於三月二十日啟程，由果慨法師帶領一行人共三十四位，首站前往「敦煌研究院」進行莫高窟、榆林窟考察及學術交流，受到王旭東院長、張先堂副院長、文創中心陳海濤副研究員、考古所王惠民研究員及敦煌研究院上上下下全體的熱情款待與深度交流。</a:t>
            </a:r>
          </a:p>
          <a:p>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8</a:t>
            </a:fld>
            <a:endParaRPr lang="zh-TW" altLang="en-US"/>
          </a:p>
        </p:txBody>
      </p:sp>
    </p:spTree>
    <p:extLst>
      <p:ext uri="{BB962C8B-B14F-4D97-AF65-F5344CB8AC3E}">
        <p14:creationId xmlns:p14="http://schemas.microsoft.com/office/powerpoint/2010/main" val="2613611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參訪考察團分為四組：經教修行組、佛教藝術組、建築藝術空間及數位媒體組，共</a:t>
            </a:r>
            <a:r>
              <a:rPr lang="en-US" altLang="zh-TW" sz="1200" kern="1200" dirty="0" smtClean="0">
                <a:solidFill>
                  <a:schemeClr val="tx1"/>
                </a:solidFill>
                <a:effectLst/>
                <a:latin typeface="+mn-lt"/>
                <a:ea typeface="+mn-ea"/>
                <a:cs typeface="+mn-cs"/>
              </a:rPr>
              <a:t>34</a:t>
            </a:r>
            <a:r>
              <a:rPr lang="zh-TW" altLang="zh-TW" sz="1200" kern="1200" dirty="0" smtClean="0">
                <a:solidFill>
                  <a:schemeClr val="tx1"/>
                </a:solidFill>
                <a:effectLst/>
                <a:latin typeface="+mn-lt"/>
                <a:ea typeface="+mn-ea"/>
                <a:cs typeface="+mn-cs"/>
              </a:rPr>
              <a:t>人。考察計畫是依循法鼓山創辦人聖嚴師父二十多年前親臨絲路的足跡重訪敦煌。</a:t>
            </a:r>
            <a:endParaRPr lang="zh-TW" altLang="en-US" dirty="0"/>
          </a:p>
        </p:txBody>
      </p:sp>
      <p:sp>
        <p:nvSpPr>
          <p:cNvPr id="4" name="投影片編號版面配置區 3"/>
          <p:cNvSpPr>
            <a:spLocks noGrp="1"/>
          </p:cNvSpPr>
          <p:nvPr>
            <p:ph type="sldNum" sz="quarter" idx="10"/>
          </p:nvPr>
        </p:nvSpPr>
        <p:spPr/>
        <p:txBody>
          <a:bodyPr/>
          <a:lstStyle/>
          <a:p>
            <a:fld id="{64462EA7-1CEA-4E01-81A5-BD5C242E2F9F}" type="slidenum">
              <a:rPr lang="zh-TW" altLang="en-US" smtClean="0"/>
              <a:t>9</a:t>
            </a:fld>
            <a:endParaRPr lang="zh-TW" altLang="en-US"/>
          </a:p>
        </p:txBody>
      </p:sp>
    </p:spTree>
    <p:extLst>
      <p:ext uri="{BB962C8B-B14F-4D97-AF65-F5344CB8AC3E}">
        <p14:creationId xmlns:p14="http://schemas.microsoft.com/office/powerpoint/2010/main" val="355518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314FEF4-37C0-4E3A-83C8-556382B392AA}" type="slidenum">
              <a:rPr lang="zh-TW" altLang="en-US" smtClean="0"/>
              <a:t>‹#›</a:t>
            </a:fld>
            <a:endParaRPr lang="zh-TW" altLang="en-US"/>
          </a:p>
        </p:txBody>
      </p:sp>
    </p:spTree>
    <p:extLst>
      <p:ext uri="{BB962C8B-B14F-4D97-AF65-F5344CB8AC3E}">
        <p14:creationId xmlns:p14="http://schemas.microsoft.com/office/powerpoint/2010/main" val="4216323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314FEF4-37C0-4E3A-83C8-556382B392AA}" type="slidenum">
              <a:rPr lang="zh-TW" altLang="en-US" smtClean="0"/>
              <a:t>‹#›</a:t>
            </a:fld>
            <a:endParaRPr lang="zh-TW" altLang="en-US"/>
          </a:p>
        </p:txBody>
      </p:sp>
    </p:spTree>
    <p:extLst>
      <p:ext uri="{BB962C8B-B14F-4D97-AF65-F5344CB8AC3E}">
        <p14:creationId xmlns:p14="http://schemas.microsoft.com/office/powerpoint/2010/main" val="3397391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314FEF4-37C0-4E3A-83C8-556382B392AA}" type="slidenum">
              <a:rPr lang="zh-TW" altLang="en-US" smtClean="0"/>
              <a:t>‹#›</a:t>
            </a:fld>
            <a:endParaRPr lang="zh-TW" altLang="en-US"/>
          </a:p>
        </p:txBody>
      </p:sp>
    </p:spTree>
    <p:extLst>
      <p:ext uri="{BB962C8B-B14F-4D97-AF65-F5344CB8AC3E}">
        <p14:creationId xmlns:p14="http://schemas.microsoft.com/office/powerpoint/2010/main" val="2669670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8" name="日期版面配置區 27"/>
          <p:cNvSpPr>
            <a:spLocks noGrp="1"/>
          </p:cNvSpPr>
          <p:nvPr>
            <p:ph type="dt" sz="half" idx="10"/>
          </p:nvPr>
        </p:nvSpPr>
        <p:spPr/>
        <p:txBody>
          <a:bodyPr/>
          <a:lstStyle>
            <a:extLst/>
          </a:lstStyle>
          <a:p>
            <a:fld id="{CAA29D1A-7FCB-4F61-AB3F-653F1E08791C}" type="datetimeFigureOut">
              <a:rPr lang="zh-TW" altLang="en-US" smtClean="0"/>
              <a:t>2017/11/7</a:t>
            </a:fld>
            <a:endParaRPr lang="zh-TW" altLang="en-US"/>
          </a:p>
        </p:txBody>
      </p:sp>
      <p:sp>
        <p:nvSpPr>
          <p:cNvPr id="17" name="頁尾版面配置區 16"/>
          <p:cNvSpPr>
            <a:spLocks noGrp="1"/>
          </p:cNvSpPr>
          <p:nvPr>
            <p:ph type="ftr" sz="quarter" idx="11"/>
          </p:nvPr>
        </p:nvSpPr>
        <p:spPr/>
        <p:txBody>
          <a:bodyPr/>
          <a:lstStyle>
            <a:extLst/>
          </a:lstStyle>
          <a:p>
            <a:endParaRPr lang="zh-TW" altLang="en-US"/>
          </a:p>
        </p:txBody>
      </p:sp>
      <p:sp>
        <p:nvSpPr>
          <p:cNvPr id="29" name="投影片編號版面配置區 28"/>
          <p:cNvSpPr>
            <a:spLocks noGrp="1"/>
          </p:cNvSpPr>
          <p:nvPr>
            <p:ph type="sldNum" sz="quarter" idx="12"/>
          </p:nvPr>
        </p:nvSpPr>
        <p:spPr/>
        <p:txBody>
          <a:bodyPr/>
          <a:lstStyle>
            <a:extLst/>
          </a:lstStyle>
          <a:p>
            <a:fld id="{5314FEF4-37C0-4E3A-83C8-556382B392AA}" type="slidenum">
              <a:rPr lang="zh-TW" altLang="en-US" smtClean="0"/>
              <a:t>‹#›</a:t>
            </a:fld>
            <a:endParaRPr lang="zh-TW" altLang="en-US"/>
          </a:p>
        </p:txBody>
      </p:sp>
      <p:sp>
        <p:nvSpPr>
          <p:cNvPr id="32" name="矩形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矩形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矩形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矩形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矩形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標題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zh-TW" altLang="en-US" smtClean="0"/>
              <a:t>按一下以編輯母片標題樣式</a:t>
            </a:r>
            <a:endParaRPr kumimoji="0" lang="en-US"/>
          </a:p>
        </p:txBody>
      </p:sp>
      <p:sp>
        <p:nvSpPr>
          <p:cNvPr id="9" name="副標題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sp>
        <p:nvSpPr>
          <p:cNvPr id="56" name="矩形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矩形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矩形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矩形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CAA29D1A-7FCB-4F61-AB3F-653F1E08791C}" type="datetimeFigureOut">
              <a:rPr lang="zh-TW" altLang="en-US" smtClean="0"/>
              <a:t>2017/11/7</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5314FEF4-37C0-4E3A-83C8-556382B392AA}" type="slidenum">
              <a:rPr lang="zh-TW" altLang="en-US" smtClean="0"/>
              <a:t>‹#›</a:t>
            </a:fld>
            <a:endParaRPr lang="zh-TW"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14" name="手繪多邊形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手繪多邊形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手繪多邊形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手繪多邊形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手繪多邊形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手繪多邊形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手繪多邊形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手繪多邊形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手繪多邊形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手繪多邊形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手繪多邊形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手繪多邊形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手繪多邊形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手繪多邊形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手繪多邊形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文字版面配置區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fld id="{CAA29D1A-7FCB-4F61-AB3F-653F1E08791C}" type="datetimeFigureOut">
              <a:rPr lang="zh-TW" altLang="en-US" smtClean="0"/>
              <a:t>2017/11/7</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5314FEF4-37C0-4E3A-83C8-556382B392AA}" type="slidenum">
              <a:rPr lang="zh-TW" altLang="en-US" smtClean="0"/>
              <a:t>‹#›</a:t>
            </a:fld>
            <a:endParaRPr lang="zh-TW" altLang="en-US"/>
          </a:p>
        </p:txBody>
      </p:sp>
      <p:sp>
        <p:nvSpPr>
          <p:cNvPr id="7" name="矩形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標題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zh-TW" altLang="en-US" smtClean="0"/>
              <a:t>按一下以編輯母片標題樣式</a:t>
            </a:r>
            <a:endParaRPr kumimoji="0" lang="en-US"/>
          </a:p>
        </p:txBody>
      </p:sp>
      <p:sp>
        <p:nvSpPr>
          <p:cNvPr id="8" name="矩形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矩形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矩形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矩形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矩形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512064"/>
            <a:ext cx="8229600" cy="914400"/>
          </a:xfrm>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CAA29D1A-7FCB-4F61-AB3F-653F1E08791C}" type="datetimeFigureOut">
              <a:rPr lang="zh-TW" altLang="en-US" smtClean="0"/>
              <a:t>2017/11/7</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5314FEF4-37C0-4E3A-83C8-556382B392AA}" type="slidenum">
              <a:rPr lang="zh-TW" altLang="en-US" smtClean="0"/>
              <a:t>‹#›</a:t>
            </a:fld>
            <a:endParaRPr lang="zh-TW"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5" name="矩形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標題 1"/>
          <p:cNvSpPr>
            <a:spLocks noGrp="1"/>
          </p:cNvSpPr>
          <p:nvPr>
            <p:ph type="title"/>
          </p:nvPr>
        </p:nvSpPr>
        <p:spPr>
          <a:xfrm>
            <a:off x="504824" y="512064"/>
            <a:ext cx="7772400" cy="914400"/>
          </a:xfrm>
        </p:spPr>
        <p:txBody>
          <a:bodyPr anchor="t"/>
          <a:lstStyle>
            <a:lvl1pPr>
              <a:defRPr sz="4000"/>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CAA29D1A-7FCB-4F61-AB3F-653F1E08791C}" type="datetimeFigureOut">
              <a:rPr lang="zh-TW" altLang="en-US" smtClean="0"/>
              <a:t>2017/11/7</a:t>
            </a:fld>
            <a:endParaRPr lang="zh-TW" altLang="en-US"/>
          </a:p>
        </p:txBody>
      </p:sp>
      <p:sp>
        <p:nvSpPr>
          <p:cNvPr id="8" name="頁尾版面配置區 7"/>
          <p:cNvSpPr>
            <a:spLocks noGrp="1"/>
          </p:cNvSpPr>
          <p:nvPr>
            <p:ph type="ftr" sz="quarter" idx="11"/>
          </p:nvPr>
        </p:nvSpPr>
        <p:spPr/>
        <p:txBody>
          <a:bodyPr/>
          <a:lstStyle>
            <a:extLst/>
          </a:lstStyle>
          <a:p>
            <a:endParaRPr lang="zh-TW" altLang="en-US"/>
          </a:p>
        </p:txBody>
      </p:sp>
      <p:sp>
        <p:nvSpPr>
          <p:cNvPr id="9" name="投影片編號版面配置區 8"/>
          <p:cNvSpPr>
            <a:spLocks noGrp="1"/>
          </p:cNvSpPr>
          <p:nvPr>
            <p:ph type="sldNum" sz="quarter" idx="12"/>
          </p:nvPr>
        </p:nvSpPr>
        <p:spPr/>
        <p:txBody>
          <a:bodyPr/>
          <a:lstStyle>
            <a:extLst/>
          </a:lstStyle>
          <a:p>
            <a:fld id="{5314FEF4-37C0-4E3A-83C8-556382B392AA}" type="slidenum">
              <a:rPr lang="zh-TW" altLang="en-US" smtClean="0"/>
              <a:t>‹#›</a:t>
            </a:fld>
            <a:endParaRPr lang="zh-TW" altLang="en-US"/>
          </a:p>
        </p:txBody>
      </p:sp>
      <p:sp>
        <p:nvSpPr>
          <p:cNvPr id="16" name="矩形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矩形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矩形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矩形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矩形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矩形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矩形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矩形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矩形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914400" y="512064"/>
            <a:ext cx="7772400" cy="914400"/>
          </a:xfrm>
        </p:spPr>
        <p:txBody>
          <a:bodyPr/>
          <a:lstStyle>
            <a:lvl1pPr>
              <a:defRPr sz="4000" cap="none" baseline="0"/>
            </a:lvl1pPr>
            <a:extLst/>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extLst/>
          </a:lstStyle>
          <a:p>
            <a:fld id="{CAA29D1A-7FCB-4F61-AB3F-653F1E08791C}" type="datetimeFigureOut">
              <a:rPr lang="zh-TW" altLang="en-US" smtClean="0"/>
              <a:t>2017/11/7</a:t>
            </a:fld>
            <a:endParaRPr lang="zh-TW" altLang="en-US"/>
          </a:p>
        </p:txBody>
      </p:sp>
      <p:sp>
        <p:nvSpPr>
          <p:cNvPr id="4" name="頁尾版面配置區 3"/>
          <p:cNvSpPr>
            <a:spLocks noGrp="1"/>
          </p:cNvSpPr>
          <p:nvPr>
            <p:ph type="ftr" sz="quarter" idx="11"/>
          </p:nvPr>
        </p:nvSpPr>
        <p:spPr/>
        <p:txBody>
          <a:bodyPr/>
          <a:lstStyle>
            <a:extLst/>
          </a:lstStyle>
          <a:p>
            <a:endParaRPr lang="zh-TW" altLang="en-US"/>
          </a:p>
        </p:txBody>
      </p:sp>
      <p:sp>
        <p:nvSpPr>
          <p:cNvPr id="5" name="投影片編號版面配置區 4"/>
          <p:cNvSpPr>
            <a:spLocks noGrp="1"/>
          </p:cNvSpPr>
          <p:nvPr>
            <p:ph type="sldNum" sz="quarter" idx="12"/>
          </p:nvPr>
        </p:nvSpPr>
        <p:spPr/>
        <p:txBody>
          <a:bodyPr/>
          <a:lstStyle>
            <a:extLst/>
          </a:lstStyle>
          <a:p>
            <a:fld id="{5314FEF4-37C0-4E3A-83C8-556382B392AA}" type="slidenum">
              <a:rPr lang="zh-TW" altLang="en-US" smtClean="0"/>
              <a:t>‹#›</a:t>
            </a:fld>
            <a:endParaRPr lang="zh-TW"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extLst/>
          </a:lstStyle>
          <a:p>
            <a:fld id="{CAA29D1A-7FCB-4F61-AB3F-653F1E08791C}" type="datetimeFigureOut">
              <a:rPr lang="zh-TW" altLang="en-US" smtClean="0"/>
              <a:t>2017/11/7</a:t>
            </a:fld>
            <a:endParaRPr lang="zh-TW" altLang="en-US"/>
          </a:p>
        </p:txBody>
      </p:sp>
      <p:sp>
        <p:nvSpPr>
          <p:cNvPr id="3" name="頁尾版面配置區 2"/>
          <p:cNvSpPr>
            <a:spLocks noGrp="1"/>
          </p:cNvSpPr>
          <p:nvPr>
            <p:ph type="ftr" sz="quarter" idx="11"/>
          </p:nvPr>
        </p:nvSpPr>
        <p:spPr/>
        <p:txBody>
          <a:bodyPr/>
          <a:lstStyle>
            <a:extLst/>
          </a:lstStyle>
          <a:p>
            <a:endParaRPr lang="zh-TW" altLang="en-US"/>
          </a:p>
        </p:txBody>
      </p:sp>
      <p:sp>
        <p:nvSpPr>
          <p:cNvPr id="4" name="投影片編號版面配置區 3"/>
          <p:cNvSpPr>
            <a:spLocks noGrp="1"/>
          </p:cNvSpPr>
          <p:nvPr>
            <p:ph type="sldNum" sz="quarter" idx="12"/>
          </p:nvPr>
        </p:nvSpPr>
        <p:spPr/>
        <p:txBody>
          <a:bodyPr/>
          <a:lstStyle>
            <a:extLst/>
          </a:lstStyle>
          <a:p>
            <a:fld id="{5314FEF4-37C0-4E3A-83C8-556382B392AA}" type="slidenum">
              <a:rPr lang="zh-TW" altLang="en-US" smtClean="0"/>
              <a:t>‹#›</a:t>
            </a:fld>
            <a:endParaRPr lang="zh-TW"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85800" y="273050"/>
            <a:ext cx="8229600" cy="1162050"/>
          </a:xfrm>
        </p:spPr>
        <p:txBody>
          <a:bodyPr anchor="ctr"/>
          <a:lstStyle>
            <a:lvl1pPr algn="l">
              <a:buNone/>
              <a:defRPr sz="3600" b="0"/>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CAA29D1A-7FCB-4F61-AB3F-653F1E08791C}" type="datetimeFigureOut">
              <a:rPr lang="zh-TW" altLang="en-US" smtClean="0"/>
              <a:t>2017/11/7</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5314FEF4-37C0-4E3A-83C8-556382B392AA}"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314FEF4-37C0-4E3A-83C8-556382B392AA}" type="slidenum">
              <a:rPr lang="zh-TW" altLang="en-US" smtClean="0"/>
              <a:t>‹#›</a:t>
            </a:fld>
            <a:endParaRPr lang="zh-TW" altLang="en-US"/>
          </a:p>
        </p:txBody>
      </p:sp>
    </p:spTree>
    <p:extLst>
      <p:ext uri="{BB962C8B-B14F-4D97-AF65-F5344CB8AC3E}">
        <p14:creationId xmlns:p14="http://schemas.microsoft.com/office/powerpoint/2010/main" val="2914055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8" name="矩形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直線接點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群組 9"/>
          <p:cNvGrpSpPr/>
          <p:nvPr/>
        </p:nvGrpSpPr>
        <p:grpSpPr>
          <a:xfrm rot="5400000">
            <a:off x="8514581" y="1219200"/>
            <a:ext cx="132763" cy="128466"/>
            <a:chOff x="6668087" y="1297746"/>
            <a:chExt cx="161840" cy="156602"/>
          </a:xfrm>
        </p:grpSpPr>
        <p:cxnSp>
          <p:nvCxnSpPr>
            <p:cNvPr id="15" name="直線接點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直線接點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直線接點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標題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zh-TW" altLang="en-US" smtClean="0"/>
              <a:t>按一下圖示以新增圖片</a:t>
            </a:r>
            <a:endParaRPr kumimoji="0" lang="en-US"/>
          </a:p>
        </p:txBody>
      </p:sp>
      <p:sp>
        <p:nvSpPr>
          <p:cNvPr id="4" name="文字版面配置區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grpSp>
        <p:nvGrpSpPr>
          <p:cNvPr id="14" name="群組 13"/>
          <p:cNvGrpSpPr/>
          <p:nvPr/>
        </p:nvGrpSpPr>
        <p:grpSpPr>
          <a:xfrm rot="5400000">
            <a:off x="8666981" y="1371600"/>
            <a:ext cx="132763" cy="128466"/>
            <a:chOff x="6668087" y="1297746"/>
            <a:chExt cx="161840" cy="156602"/>
          </a:xfrm>
        </p:grpSpPr>
        <p:cxnSp>
          <p:nvCxnSpPr>
            <p:cNvPr id="11" name="直線接點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直線接點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直線接點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群組 17"/>
          <p:cNvGrpSpPr/>
          <p:nvPr/>
        </p:nvGrpSpPr>
        <p:grpSpPr>
          <a:xfrm rot="5400000">
            <a:off x="8320088" y="1474763"/>
            <a:ext cx="132763" cy="128466"/>
            <a:chOff x="6668087" y="1297746"/>
            <a:chExt cx="161840" cy="156602"/>
          </a:xfrm>
        </p:grpSpPr>
        <p:cxnSp>
          <p:nvCxnSpPr>
            <p:cNvPr id="19" name="直線接點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直線接點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直線接點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日期版面配置區 4"/>
          <p:cNvSpPr>
            <a:spLocks noGrp="1"/>
          </p:cNvSpPr>
          <p:nvPr>
            <p:ph type="dt" sz="half" idx="10"/>
          </p:nvPr>
        </p:nvSpPr>
        <p:spPr>
          <a:xfrm>
            <a:off x="6477000" y="55499"/>
            <a:ext cx="2133600" cy="365125"/>
          </a:xfrm>
        </p:spPr>
        <p:txBody>
          <a:bodyPr/>
          <a:lstStyle>
            <a:extLst/>
          </a:lstStyle>
          <a:p>
            <a:fld id="{CAA29D1A-7FCB-4F61-AB3F-653F1E08791C}" type="datetimeFigureOut">
              <a:rPr lang="zh-TW" altLang="en-US" smtClean="0"/>
              <a:t>2017/11/7</a:t>
            </a:fld>
            <a:endParaRPr lang="zh-TW" altLang="en-US"/>
          </a:p>
        </p:txBody>
      </p:sp>
      <p:sp>
        <p:nvSpPr>
          <p:cNvPr id="6" name="頁尾版面配置區 5"/>
          <p:cNvSpPr>
            <a:spLocks noGrp="1"/>
          </p:cNvSpPr>
          <p:nvPr>
            <p:ph type="ftr" sz="quarter" idx="11"/>
          </p:nvPr>
        </p:nvSpPr>
        <p:spPr>
          <a:xfrm>
            <a:off x="914400" y="55499"/>
            <a:ext cx="5562600" cy="365125"/>
          </a:xfrm>
        </p:spPr>
        <p:txBody>
          <a:bodyPr/>
          <a:lstStyle>
            <a:extLst/>
          </a:lstStyle>
          <a:p>
            <a:endParaRPr lang="zh-TW" altLang="en-US"/>
          </a:p>
        </p:txBody>
      </p:sp>
      <p:sp>
        <p:nvSpPr>
          <p:cNvPr id="7" name="投影片編號版面配置區 6"/>
          <p:cNvSpPr>
            <a:spLocks noGrp="1"/>
          </p:cNvSpPr>
          <p:nvPr>
            <p:ph type="sldNum" sz="quarter" idx="12"/>
          </p:nvPr>
        </p:nvSpPr>
        <p:spPr>
          <a:xfrm>
            <a:off x="8610600" y="55499"/>
            <a:ext cx="457200" cy="365125"/>
          </a:xfrm>
        </p:spPr>
        <p:txBody>
          <a:bodyPr/>
          <a:lstStyle>
            <a:extLst/>
          </a:lstStyle>
          <a:p>
            <a:fld id="{5314FEF4-37C0-4E3A-83C8-556382B392AA}" type="slidenum">
              <a:rPr lang="zh-TW" altLang="en-US" smtClean="0"/>
              <a:t>‹#›</a:t>
            </a:fld>
            <a:endParaRPr lang="zh-TW"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CAA29D1A-7FCB-4F61-AB3F-653F1E08791C}" type="datetimeFigureOut">
              <a:rPr lang="zh-TW" altLang="en-US" smtClean="0"/>
              <a:t>2017/11/7</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5314FEF4-37C0-4E3A-83C8-556382B392AA}" type="slidenum">
              <a:rPr lang="zh-TW" altLang="en-US" smtClean="0"/>
              <a:t>‹#›</a:t>
            </a:fld>
            <a:endParaRPr lang="zh-TW"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981200" cy="5851525"/>
          </a:xfrm>
        </p:spPr>
        <p:txBody>
          <a:bodyPr vert="eaVert" anchor="ct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609600" y="274639"/>
            <a:ext cx="5867400" cy="5851525"/>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CAA29D1A-7FCB-4F61-AB3F-653F1E08791C}" type="datetimeFigureOut">
              <a:rPr lang="zh-TW" altLang="en-US" smtClean="0"/>
              <a:t>2017/11/7</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5314FEF4-37C0-4E3A-83C8-556382B392AA}" type="slidenum">
              <a:rPr lang="zh-TW" altLang="en-US" smtClean="0"/>
              <a:t>‹#›</a:t>
            </a:fld>
            <a:endParaRPr lang="zh-TW"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15" name="Date Placeholder 14"/>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16" name="Slide Number Placeholder 15"/>
          <p:cNvSpPr>
            <a:spLocks noGrp="1"/>
          </p:cNvSpPr>
          <p:nvPr>
            <p:ph type="sldNum" sz="quarter" idx="11"/>
          </p:nvPr>
        </p:nvSpPr>
        <p:spPr/>
        <p:txBody>
          <a:bodyPr/>
          <a:lstStyle/>
          <a:p>
            <a:fld id="{5314FEF4-37C0-4E3A-83C8-556382B392AA}" type="slidenum">
              <a:rPr lang="zh-TW" altLang="en-US" smtClean="0"/>
              <a:t>‹#›</a:t>
            </a:fld>
            <a:endParaRPr lang="zh-TW" altLang="en-US"/>
          </a:p>
        </p:txBody>
      </p:sp>
      <p:sp>
        <p:nvSpPr>
          <p:cNvPr id="17" name="Footer Placeholder 16"/>
          <p:cNvSpPr>
            <a:spLocks noGrp="1"/>
          </p:cNvSpPr>
          <p:nvPr>
            <p:ph type="ftr" sz="quarter" idx="12"/>
          </p:nvPr>
        </p:nvSpPr>
        <p:spPr/>
        <p:txBody>
          <a:bodyPr/>
          <a:lstStyle/>
          <a:p>
            <a:endParaRPr lang="zh-TW"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3" name="Title 12"/>
          <p:cNvSpPr>
            <a:spLocks noGrp="1"/>
          </p:cNvSpPr>
          <p:nvPr>
            <p:ph type="title"/>
          </p:nvPr>
        </p:nvSpPr>
        <p:spPr/>
        <p:txBody>
          <a:bodyPr/>
          <a:lstStyle/>
          <a:p>
            <a:r>
              <a:rPr lang="zh-TW" altLang="en-US" smtClean="0"/>
              <a:t>按一下以編輯母片標題樣式</a:t>
            </a:r>
            <a:endParaRPr lang="en-US"/>
          </a:p>
        </p:txBody>
      </p:sp>
      <p:sp>
        <p:nvSpPr>
          <p:cNvPr id="14" name="Date Placeholder 13"/>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15" name="Slide Number Placeholder 14"/>
          <p:cNvSpPr>
            <a:spLocks noGrp="1"/>
          </p:cNvSpPr>
          <p:nvPr>
            <p:ph type="sldNum" sz="quarter" idx="11"/>
          </p:nvPr>
        </p:nvSpPr>
        <p:spPr/>
        <p:txBody>
          <a:bodyPr/>
          <a:lstStyle/>
          <a:p>
            <a:fld id="{5314FEF4-37C0-4E3A-83C8-556382B392AA}" type="slidenum">
              <a:rPr lang="zh-TW" altLang="en-US" smtClean="0"/>
              <a:t>‹#›</a:t>
            </a:fld>
            <a:endParaRPr lang="zh-TW" altLang="en-US"/>
          </a:p>
        </p:txBody>
      </p:sp>
      <p:sp>
        <p:nvSpPr>
          <p:cNvPr id="16" name="Footer Placeholder 15"/>
          <p:cNvSpPr>
            <a:spLocks noGrp="1"/>
          </p:cNvSpPr>
          <p:nvPr>
            <p:ph type="ftr" sz="quarter" idx="12"/>
          </p:nvPr>
        </p:nvSpPr>
        <p:spPr/>
        <p:txBody>
          <a:bodyPr/>
          <a:lstStyle/>
          <a:p>
            <a:endParaRPr lang="zh-TW"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12" name="Date Placeholder 11"/>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13" name="Slide Number Placeholder 12"/>
          <p:cNvSpPr>
            <a:spLocks noGrp="1"/>
          </p:cNvSpPr>
          <p:nvPr>
            <p:ph type="sldNum" sz="quarter" idx="11"/>
          </p:nvPr>
        </p:nvSpPr>
        <p:spPr/>
        <p:txBody>
          <a:bodyPr/>
          <a:lstStyle/>
          <a:p>
            <a:fld id="{5314FEF4-37C0-4E3A-83C8-556382B392AA}" type="slidenum">
              <a:rPr lang="zh-TW" altLang="en-US" smtClean="0"/>
              <a:t>‹#›</a:t>
            </a:fld>
            <a:endParaRPr lang="zh-TW" altLang="en-US"/>
          </a:p>
        </p:txBody>
      </p:sp>
      <p:sp>
        <p:nvSpPr>
          <p:cNvPr id="14" name="Footer Placeholder 13"/>
          <p:cNvSpPr>
            <a:spLocks noGrp="1"/>
          </p:cNvSpPr>
          <p:nvPr>
            <p:ph type="ftr" sz="quarter" idx="12"/>
          </p:nvPr>
        </p:nvSpPr>
        <p:spPr/>
        <p:txBody>
          <a:bodyPr/>
          <a:lstStyle/>
          <a:p>
            <a:endParaRPr lang="zh-TW" altLang="en-US"/>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zh-TW" altLang="en-US" smtClean="0"/>
              <a:t>按一下以編輯母片標題樣式</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9" name="Slide Number Placeholder 8"/>
          <p:cNvSpPr>
            <a:spLocks noGrp="1"/>
          </p:cNvSpPr>
          <p:nvPr>
            <p:ph type="sldNum" sz="quarter" idx="11"/>
          </p:nvPr>
        </p:nvSpPr>
        <p:spPr/>
        <p:txBody>
          <a:bodyPr/>
          <a:lstStyle/>
          <a:p>
            <a:fld id="{5314FEF4-37C0-4E3A-83C8-556382B392AA}" type="slidenum">
              <a:rPr lang="zh-TW" altLang="en-US" smtClean="0"/>
              <a:t>‹#›</a:t>
            </a:fld>
            <a:endParaRPr lang="zh-TW" altLang="en-US"/>
          </a:p>
        </p:txBody>
      </p:sp>
      <p:sp>
        <p:nvSpPr>
          <p:cNvPr id="10" name="Footer Placeholder 9"/>
          <p:cNvSpPr>
            <a:spLocks noGrp="1"/>
          </p:cNvSpPr>
          <p:nvPr>
            <p:ph type="ftr" sz="quarter" idx="12"/>
          </p:nvPr>
        </p:nvSpPr>
        <p:spPr/>
        <p:txBody>
          <a:bodyPr/>
          <a:lstStyle/>
          <a:p>
            <a:endParaRPr lang="zh-TW" altLang="en-US"/>
          </a:p>
        </p:txBody>
      </p:sp>
      <p:sp>
        <p:nvSpPr>
          <p:cNvPr id="11" name="Title 10"/>
          <p:cNvSpPr>
            <a:spLocks noGrp="1"/>
          </p:cNvSpPr>
          <p:nvPr>
            <p:ph type="title"/>
          </p:nvPr>
        </p:nvSpPr>
        <p:spPr/>
        <p:txBody>
          <a:bodyPr/>
          <a:lstStyle/>
          <a:p>
            <a:r>
              <a:rPr lang="zh-TW" altLang="en-US" smtClean="0"/>
              <a:t>按一下以編輯母片標題樣式</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zh-TW" altLang="en-US" smtClean="0"/>
              <a:t>按一下以編輯母片標題樣式</a:t>
            </a:r>
            <a:endParaRPr lang="en-US" dirty="0"/>
          </a:p>
        </p:txBody>
      </p:sp>
      <p:sp>
        <p:nvSpPr>
          <p:cNvPr id="14" name="Date Placeholder 13"/>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15" name="Slide Number Placeholder 14"/>
          <p:cNvSpPr>
            <a:spLocks noGrp="1"/>
          </p:cNvSpPr>
          <p:nvPr>
            <p:ph type="sldNum" sz="quarter" idx="11"/>
          </p:nvPr>
        </p:nvSpPr>
        <p:spPr/>
        <p:txBody>
          <a:bodyPr/>
          <a:lstStyle/>
          <a:p>
            <a:fld id="{5314FEF4-37C0-4E3A-83C8-556382B392AA}" type="slidenum">
              <a:rPr lang="zh-TW" altLang="en-US" smtClean="0"/>
              <a:t>‹#›</a:t>
            </a:fld>
            <a:endParaRPr lang="zh-TW" altLang="en-US"/>
          </a:p>
        </p:txBody>
      </p:sp>
      <p:sp>
        <p:nvSpPr>
          <p:cNvPr id="16" name="Footer Placeholder 15"/>
          <p:cNvSpPr>
            <a:spLocks noGrp="1"/>
          </p:cNvSpPr>
          <p:nvPr>
            <p:ph type="ftr" sz="quarter" idx="12"/>
          </p:nvPr>
        </p:nvSpPr>
        <p:spPr/>
        <p:txBody>
          <a:bodyPr/>
          <a:lstStyle/>
          <a:p>
            <a:endParaRPr lang="zh-TW"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smtClean="0"/>
              <a:t>按一下以編輯母片標題樣式</a:t>
            </a:r>
            <a:endParaRPr lang="en-US"/>
          </a:p>
        </p:txBody>
      </p:sp>
      <p:sp>
        <p:nvSpPr>
          <p:cNvPr id="7" name="Date Placeholder 6"/>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8" name="Slide Number Placeholder 7"/>
          <p:cNvSpPr>
            <a:spLocks noGrp="1"/>
          </p:cNvSpPr>
          <p:nvPr>
            <p:ph type="sldNum" sz="quarter" idx="11"/>
          </p:nvPr>
        </p:nvSpPr>
        <p:spPr/>
        <p:txBody>
          <a:bodyPr/>
          <a:lstStyle/>
          <a:p>
            <a:fld id="{5314FEF4-37C0-4E3A-83C8-556382B392AA}" type="slidenum">
              <a:rPr lang="zh-TW" altLang="en-US" smtClean="0"/>
              <a:t>‹#›</a:t>
            </a:fld>
            <a:endParaRPr lang="zh-TW" altLang="en-US"/>
          </a:p>
        </p:txBody>
      </p:sp>
      <p:sp>
        <p:nvSpPr>
          <p:cNvPr id="9" name="Footer Placeholder 8"/>
          <p:cNvSpPr>
            <a:spLocks noGrp="1"/>
          </p:cNvSpPr>
          <p:nvPr>
            <p:ph type="ftr" sz="quarter" idx="12"/>
          </p:nvPr>
        </p:nvSpPr>
        <p:spPr/>
        <p:txBody>
          <a:bodyPr/>
          <a:lstStyle/>
          <a:p>
            <a:endParaRPr lang="zh-TW"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6" name="Slide Number Placeholder 5"/>
          <p:cNvSpPr>
            <a:spLocks noGrp="1"/>
          </p:cNvSpPr>
          <p:nvPr>
            <p:ph type="sldNum" sz="quarter" idx="11"/>
          </p:nvPr>
        </p:nvSpPr>
        <p:spPr/>
        <p:txBody>
          <a:bodyPr/>
          <a:lstStyle/>
          <a:p>
            <a:fld id="{5314FEF4-37C0-4E3A-83C8-556382B392AA}" type="slidenum">
              <a:rPr lang="zh-TW" altLang="en-US" smtClean="0"/>
              <a:t>‹#›</a:t>
            </a:fld>
            <a:endParaRPr lang="zh-TW" altLang="en-US"/>
          </a:p>
        </p:txBody>
      </p:sp>
      <p:sp>
        <p:nvSpPr>
          <p:cNvPr id="7" name="Footer Placeholder 6"/>
          <p:cNvSpPr>
            <a:spLocks noGrp="1"/>
          </p:cNvSpPr>
          <p:nvPr>
            <p:ph type="ftr" sz="quarter" idx="12"/>
          </p:nvPr>
        </p:nvSpPr>
        <p:spPr/>
        <p:txBody>
          <a:bodyPr/>
          <a:lstStyle/>
          <a:p>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314FEF4-37C0-4E3A-83C8-556382B392AA}" type="slidenum">
              <a:rPr lang="zh-TW" altLang="en-US" smtClean="0"/>
              <a:t>‹#›</a:t>
            </a:fld>
            <a:endParaRPr lang="zh-TW" altLang="en-US"/>
          </a:p>
        </p:txBody>
      </p:sp>
    </p:spTree>
    <p:extLst>
      <p:ext uri="{BB962C8B-B14F-4D97-AF65-F5344CB8AC3E}">
        <p14:creationId xmlns:p14="http://schemas.microsoft.com/office/powerpoint/2010/main" val="20784322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15" name="Date Placeholder 14"/>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16" name="Slide Number Placeholder 15"/>
          <p:cNvSpPr>
            <a:spLocks noGrp="1"/>
          </p:cNvSpPr>
          <p:nvPr>
            <p:ph type="sldNum" sz="quarter" idx="11"/>
          </p:nvPr>
        </p:nvSpPr>
        <p:spPr/>
        <p:txBody>
          <a:bodyPr/>
          <a:lstStyle/>
          <a:p>
            <a:fld id="{5314FEF4-37C0-4E3A-83C8-556382B392AA}" type="slidenum">
              <a:rPr lang="zh-TW" altLang="en-US" smtClean="0"/>
              <a:t>‹#›</a:t>
            </a:fld>
            <a:endParaRPr lang="zh-TW" altLang="en-US"/>
          </a:p>
        </p:txBody>
      </p:sp>
      <p:sp>
        <p:nvSpPr>
          <p:cNvPr id="17" name="Footer Placeholder 16"/>
          <p:cNvSpPr>
            <a:spLocks noGrp="1"/>
          </p:cNvSpPr>
          <p:nvPr>
            <p:ph type="ftr" sz="quarter" idx="12"/>
          </p:nvPr>
        </p:nvSpPr>
        <p:spPr/>
        <p:txBody>
          <a:bodyPr/>
          <a:lstStyle/>
          <a:p>
            <a:endParaRPr lang="zh-TW" altLang="en-US"/>
          </a:p>
        </p:txBody>
      </p:sp>
      <p:sp>
        <p:nvSpPr>
          <p:cNvPr id="18" name="Title 17"/>
          <p:cNvSpPr>
            <a:spLocks noGrp="1"/>
          </p:cNvSpPr>
          <p:nvPr>
            <p:ph type="title"/>
          </p:nvPr>
        </p:nvSpPr>
        <p:spPr/>
        <p:txBody>
          <a:bodyPr/>
          <a:lstStyle/>
          <a:p>
            <a:r>
              <a:rPr lang="zh-TW" altLang="en-US" smtClean="0"/>
              <a:t>按一下以編輯母片標題樣式</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zh-TW" altLang="en-US" smtClean="0"/>
              <a:t>按一下以編輯母片標題樣式</a:t>
            </a:r>
            <a:endParaRPr lang="en-US"/>
          </a:p>
        </p:txBody>
      </p:sp>
      <p:sp>
        <p:nvSpPr>
          <p:cNvPr id="13" name="Date Placeholder 12"/>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14" name="Slide Number Placeholder 13"/>
          <p:cNvSpPr>
            <a:spLocks noGrp="1"/>
          </p:cNvSpPr>
          <p:nvPr>
            <p:ph type="sldNum" sz="quarter" idx="11"/>
          </p:nvPr>
        </p:nvSpPr>
        <p:spPr/>
        <p:txBody>
          <a:bodyPr/>
          <a:lstStyle/>
          <a:p>
            <a:fld id="{5314FEF4-37C0-4E3A-83C8-556382B392AA}" type="slidenum">
              <a:rPr lang="zh-TW" altLang="en-US" smtClean="0"/>
              <a:t>‹#›</a:t>
            </a:fld>
            <a:endParaRPr lang="zh-TW" altLang="en-US"/>
          </a:p>
        </p:txBody>
      </p:sp>
      <p:sp>
        <p:nvSpPr>
          <p:cNvPr id="15" name="Footer Placeholder 14"/>
          <p:cNvSpPr>
            <a:spLocks noGrp="1"/>
          </p:cNvSpPr>
          <p:nvPr>
            <p:ph type="ftr" sz="quarter" idx="12"/>
          </p:nvPr>
        </p:nvSpPr>
        <p:spPr/>
        <p:txBody>
          <a:bodyPr/>
          <a:lstStyle/>
          <a:p>
            <a:endParaRPr lang="zh-TW"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314FEF4-37C0-4E3A-83C8-556382B392AA}" type="slidenum">
              <a:rPr lang="zh-TW" altLang="en-US" smtClean="0"/>
              <a:t>‹#›</a:t>
            </a:fld>
            <a:endParaRPr lang="zh-TW"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314FEF4-37C0-4E3A-83C8-556382B392AA}"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314FEF4-37C0-4E3A-83C8-556382B392AA}" type="slidenum">
              <a:rPr lang="zh-TW" altLang="en-US" smtClean="0"/>
              <a:t>‹#›</a:t>
            </a:fld>
            <a:endParaRPr lang="zh-TW" altLang="en-US"/>
          </a:p>
        </p:txBody>
      </p:sp>
    </p:spTree>
    <p:extLst>
      <p:ext uri="{BB962C8B-B14F-4D97-AF65-F5344CB8AC3E}">
        <p14:creationId xmlns:p14="http://schemas.microsoft.com/office/powerpoint/2010/main" val="252735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5314FEF4-37C0-4E3A-83C8-556382B392AA}" type="slidenum">
              <a:rPr lang="zh-TW" altLang="en-US" smtClean="0"/>
              <a:t>‹#›</a:t>
            </a:fld>
            <a:endParaRPr lang="zh-TW" altLang="en-US"/>
          </a:p>
        </p:txBody>
      </p:sp>
    </p:spTree>
    <p:extLst>
      <p:ext uri="{BB962C8B-B14F-4D97-AF65-F5344CB8AC3E}">
        <p14:creationId xmlns:p14="http://schemas.microsoft.com/office/powerpoint/2010/main" val="2630593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5314FEF4-37C0-4E3A-83C8-556382B392AA}" type="slidenum">
              <a:rPr lang="zh-TW" altLang="en-US" smtClean="0"/>
              <a:t>‹#›</a:t>
            </a:fld>
            <a:endParaRPr lang="zh-TW" altLang="en-US"/>
          </a:p>
        </p:txBody>
      </p:sp>
    </p:spTree>
    <p:extLst>
      <p:ext uri="{BB962C8B-B14F-4D97-AF65-F5344CB8AC3E}">
        <p14:creationId xmlns:p14="http://schemas.microsoft.com/office/powerpoint/2010/main" val="685996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5314FEF4-37C0-4E3A-83C8-556382B392AA}" type="slidenum">
              <a:rPr lang="zh-TW" altLang="en-US" smtClean="0"/>
              <a:t>‹#›</a:t>
            </a:fld>
            <a:endParaRPr lang="zh-TW" altLang="en-US"/>
          </a:p>
        </p:txBody>
      </p:sp>
    </p:spTree>
    <p:extLst>
      <p:ext uri="{BB962C8B-B14F-4D97-AF65-F5344CB8AC3E}">
        <p14:creationId xmlns:p14="http://schemas.microsoft.com/office/powerpoint/2010/main" val="1856877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314FEF4-37C0-4E3A-83C8-556382B392AA}" type="slidenum">
              <a:rPr lang="zh-TW" altLang="en-US" smtClean="0"/>
              <a:t>‹#›</a:t>
            </a:fld>
            <a:endParaRPr lang="zh-TW" altLang="en-US"/>
          </a:p>
        </p:txBody>
      </p:sp>
    </p:spTree>
    <p:extLst>
      <p:ext uri="{BB962C8B-B14F-4D97-AF65-F5344CB8AC3E}">
        <p14:creationId xmlns:p14="http://schemas.microsoft.com/office/powerpoint/2010/main" val="4283985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AA29D1A-7FCB-4F61-AB3F-653F1E08791C}" type="datetimeFigureOut">
              <a:rPr lang="zh-TW" altLang="en-US" smtClean="0"/>
              <a:t>2017/11/7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314FEF4-37C0-4E3A-83C8-556382B392AA}" type="slidenum">
              <a:rPr lang="zh-TW" altLang="en-US" smtClean="0"/>
              <a:t>‹#›</a:t>
            </a:fld>
            <a:endParaRPr lang="zh-TW" altLang="en-US"/>
          </a:p>
        </p:txBody>
      </p:sp>
    </p:spTree>
    <p:extLst>
      <p:ext uri="{BB962C8B-B14F-4D97-AF65-F5344CB8AC3E}">
        <p14:creationId xmlns:p14="http://schemas.microsoft.com/office/powerpoint/2010/main" val="452211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A29D1A-7FCB-4F61-AB3F-653F1E08791C}" type="datetimeFigureOut">
              <a:rPr lang="zh-TW" altLang="en-US" smtClean="0"/>
              <a:t>2017/11/7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4FEF4-37C0-4E3A-83C8-556382B392AA}" type="slidenum">
              <a:rPr lang="zh-TW" altLang="en-US" smtClean="0"/>
              <a:t>‹#›</a:t>
            </a:fld>
            <a:endParaRPr lang="zh-TW" altLang="en-US"/>
          </a:p>
        </p:txBody>
      </p:sp>
    </p:spTree>
    <p:extLst>
      <p:ext uri="{BB962C8B-B14F-4D97-AF65-F5344CB8AC3E}">
        <p14:creationId xmlns:p14="http://schemas.microsoft.com/office/powerpoint/2010/main" val="1288869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矩形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矩形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矩形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矩形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矩形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矩形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矩形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矩形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矩形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標題版面配置區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4" name="日期版面配置區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CAA29D1A-7FCB-4F61-AB3F-653F1E08791C}" type="datetimeFigureOut">
              <a:rPr lang="zh-TW" altLang="en-US" smtClean="0"/>
              <a:t>2017/11/7</a:t>
            </a:fld>
            <a:endParaRPr lang="zh-TW" altLang="en-US"/>
          </a:p>
        </p:txBody>
      </p:sp>
      <p:sp>
        <p:nvSpPr>
          <p:cNvPr id="3" name="頁尾版面配置區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zh-TW" altLang="en-US"/>
          </a:p>
        </p:txBody>
      </p:sp>
      <p:sp>
        <p:nvSpPr>
          <p:cNvPr id="23" name="投影片編號版面配置區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5314FEF4-37C0-4E3A-83C8-556382B392AA}" type="slidenum">
              <a:rPr lang="zh-TW" altLang="en-US" smtClean="0"/>
              <a:t>‹#›</a:t>
            </a:fld>
            <a:endParaRPr lang="zh-TW" alt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CAA29D1A-7FCB-4F61-AB3F-653F1E08791C}" type="datetimeFigureOut">
              <a:rPr lang="zh-TW" altLang="en-US" smtClean="0"/>
              <a:t>2017/11/7</a:t>
            </a:fld>
            <a:endParaRPr lang="zh-TW" altLang="en-US"/>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zh-TW" altLang="en-US"/>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5314FEF4-37C0-4E3A-83C8-556382B392AA}" type="slidenum">
              <a:rPr lang="zh-TW" altLang="en-US" smtClean="0"/>
              <a:t>‹#›</a:t>
            </a:fld>
            <a:endParaRPr lang="zh-TW" alt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Pictures\古絲路敦煌深度覓行\參訪相片\雷音寺  月牙泉\106.03.25-214《駱駝情懷》感恩一誠菩薩.傳宏菩薩.駱駝菩薩.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8560" y="-243408"/>
            <a:ext cx="11723077" cy="72008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ctrTitle"/>
          </p:nvPr>
        </p:nvSpPr>
        <p:spPr>
          <a:xfrm>
            <a:off x="-1620688" y="-129257"/>
            <a:ext cx="9217024" cy="1470025"/>
          </a:xfrm>
        </p:spPr>
        <p:txBody>
          <a:bodyPr>
            <a:normAutofit fontScale="90000"/>
          </a:bodyPr>
          <a:lstStyle/>
          <a:p>
            <a:r>
              <a:rPr lang="zh-TW" altLang="zh-TW" sz="4800" b="1" dirty="0" smtClean="0">
                <a:ln>
                  <a:solidFill>
                    <a:schemeClr val="accent6">
                      <a:lumMod val="75000"/>
                    </a:schemeClr>
                  </a:solidFill>
                </a:ln>
                <a:solidFill>
                  <a:srgbClr val="C00000"/>
                </a:solidFill>
              </a:rPr>
              <a:t>佛教藝術流轉迴映</a:t>
            </a:r>
            <a:br>
              <a:rPr lang="zh-TW" altLang="zh-TW" sz="4800" b="1" dirty="0" smtClean="0">
                <a:ln>
                  <a:solidFill>
                    <a:schemeClr val="accent6">
                      <a:lumMod val="75000"/>
                    </a:schemeClr>
                  </a:solidFill>
                </a:ln>
                <a:solidFill>
                  <a:srgbClr val="C00000"/>
                </a:solidFill>
              </a:rPr>
            </a:br>
            <a:r>
              <a:rPr lang="zh-TW" altLang="zh-TW" sz="4800" b="1" dirty="0" smtClean="0">
                <a:ln>
                  <a:solidFill>
                    <a:schemeClr val="accent6">
                      <a:lumMod val="75000"/>
                    </a:schemeClr>
                  </a:solidFill>
                </a:ln>
                <a:solidFill>
                  <a:srgbClr val="C00000"/>
                </a:solidFill>
              </a:rPr>
              <a:t>古絲路、敦煌、深度覓行</a:t>
            </a:r>
            <a:endParaRPr lang="zh-TW" altLang="en-US" sz="4800" b="1" dirty="0">
              <a:ln>
                <a:solidFill>
                  <a:schemeClr val="accent6">
                    <a:lumMod val="75000"/>
                  </a:schemeClr>
                </a:solidFill>
              </a:ln>
              <a:solidFill>
                <a:srgbClr val="C00000"/>
              </a:solidFill>
              <a:latin typeface="王漢宗中隸書繁" panose="02000500000000000000" pitchFamily="2" charset="-120"/>
              <a:ea typeface="王漢宗中隸書繁" panose="02000500000000000000" pitchFamily="2" charset="-120"/>
            </a:endParaRPr>
          </a:p>
        </p:txBody>
      </p:sp>
      <p:sp>
        <p:nvSpPr>
          <p:cNvPr id="3" name="副標題 2"/>
          <p:cNvSpPr>
            <a:spLocks noGrp="1"/>
          </p:cNvSpPr>
          <p:nvPr>
            <p:ph type="subTitle" idx="1"/>
          </p:nvPr>
        </p:nvSpPr>
        <p:spPr>
          <a:xfrm>
            <a:off x="-532656" y="5085184"/>
            <a:ext cx="6400800" cy="1368152"/>
          </a:xfrm>
        </p:spPr>
        <p:txBody>
          <a:bodyPr>
            <a:normAutofit/>
          </a:bodyPr>
          <a:lstStyle/>
          <a:p>
            <a:endParaRPr lang="zh-TW" altLang="zh-TW" sz="3600" b="1" dirty="0" smtClean="0">
              <a:ln>
                <a:solidFill>
                  <a:schemeClr val="accent6">
                    <a:lumMod val="75000"/>
                  </a:schemeClr>
                </a:solidFill>
              </a:ln>
              <a:solidFill>
                <a:srgbClr val="7030A0"/>
              </a:solidFill>
            </a:endParaRPr>
          </a:p>
        </p:txBody>
      </p:sp>
      <p:sp>
        <p:nvSpPr>
          <p:cNvPr id="4" name="文字方塊 3"/>
          <p:cNvSpPr txBox="1"/>
          <p:nvPr/>
        </p:nvSpPr>
        <p:spPr>
          <a:xfrm>
            <a:off x="6948264" y="5589240"/>
            <a:ext cx="2342308" cy="646331"/>
          </a:xfrm>
          <a:prstGeom prst="rect">
            <a:avLst/>
          </a:prstGeom>
          <a:solidFill>
            <a:srgbClr val="CE811A"/>
          </a:solidFill>
        </p:spPr>
        <p:txBody>
          <a:bodyPr wrap="none" rtlCol="0">
            <a:spAutoFit/>
          </a:bodyPr>
          <a:lstStyle/>
          <a:p>
            <a:r>
              <a:rPr lang="zh-TW" altLang="en-US" sz="3600" b="1" dirty="0" smtClean="0">
                <a:solidFill>
                  <a:schemeClr val="bg2"/>
                </a:solidFill>
              </a:rPr>
              <a:t>   </a:t>
            </a:r>
            <a:r>
              <a:rPr lang="zh-TW" altLang="en-US" sz="2800" b="1" dirty="0" smtClean="0">
                <a:solidFill>
                  <a:schemeClr val="bg2"/>
                </a:solidFill>
              </a:rPr>
              <a:t>見恒報告     </a:t>
            </a:r>
            <a:endParaRPr lang="zh-TW" altLang="en-US" sz="2800" b="1" dirty="0">
              <a:solidFill>
                <a:schemeClr val="bg2"/>
              </a:solidFill>
            </a:endParaRPr>
          </a:p>
        </p:txBody>
      </p:sp>
    </p:spTree>
    <p:extLst>
      <p:ext uri="{BB962C8B-B14F-4D97-AF65-F5344CB8AC3E}">
        <p14:creationId xmlns:p14="http://schemas.microsoft.com/office/powerpoint/2010/main" val="3743340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evernote.com/shard/s473/sh/b278d952-2b8e-471d-93b3-1452e28405ba/1c5de6318f4e7025/res/649cfa97-bf17-4a37-8b90-4d11c08ab97e/Image%2020170323%20115049.jpg?resizeSmall&amp;width=8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037" y="3229694"/>
            <a:ext cx="6138671" cy="398918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evernote.com/shard/s473/sh/b278d952-2b8e-471d-93b3-1452e28405ba/1c5de6318f4e7025/res/ac104bce-04f6-4e21-a736-e742ed95d195/Image%2020170323%20115237.jpg?resizeSmall&amp;width=8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1" y="0"/>
            <a:ext cx="5757672" cy="322969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516216" y="-27384"/>
            <a:ext cx="1877437" cy="3031343"/>
          </a:xfrm>
          <a:prstGeom prst="rect">
            <a:avLst/>
          </a:prstGeom>
        </p:spPr>
        <p:txBody>
          <a:bodyPr wrap="none">
            <a:spAutoFit/>
          </a:bodyPr>
          <a:lstStyle/>
          <a:p>
            <a:pPr>
              <a:lnSpc>
                <a:spcPct val="150000"/>
              </a:lnSpc>
            </a:pPr>
            <a:r>
              <a:rPr lang="zh-TW" altLang="zh-TW" sz="4400" b="1" dirty="0"/>
              <a:t>考古</a:t>
            </a:r>
            <a:r>
              <a:rPr lang="zh-TW" altLang="zh-TW" sz="4400" b="1" dirty="0" smtClean="0"/>
              <a:t>所</a:t>
            </a:r>
            <a:endParaRPr lang="en-US" altLang="zh-TW" sz="4400" b="1" dirty="0" smtClean="0"/>
          </a:p>
          <a:p>
            <a:pPr>
              <a:lnSpc>
                <a:spcPct val="150000"/>
              </a:lnSpc>
            </a:pPr>
            <a:r>
              <a:rPr lang="zh-TW" altLang="zh-TW" sz="4400" b="1" dirty="0" smtClean="0"/>
              <a:t>王惠民</a:t>
            </a:r>
            <a:endParaRPr lang="en-US" altLang="zh-TW" sz="4400" b="1" dirty="0" smtClean="0"/>
          </a:p>
          <a:p>
            <a:pPr>
              <a:lnSpc>
                <a:spcPct val="150000"/>
              </a:lnSpc>
            </a:pPr>
            <a:r>
              <a:rPr lang="zh-TW" altLang="zh-TW" sz="4400" b="1" dirty="0" smtClean="0"/>
              <a:t>研究員</a:t>
            </a:r>
            <a:endParaRPr lang="zh-TW" altLang="en-US" sz="4400" b="1" dirty="0"/>
          </a:p>
        </p:txBody>
      </p:sp>
      <p:sp>
        <p:nvSpPr>
          <p:cNvPr id="3" name="矩形 2"/>
          <p:cNvSpPr/>
          <p:nvPr/>
        </p:nvSpPr>
        <p:spPr>
          <a:xfrm>
            <a:off x="9971" y="3793126"/>
            <a:ext cx="3005951" cy="2123658"/>
          </a:xfrm>
          <a:prstGeom prst="rect">
            <a:avLst/>
          </a:prstGeom>
        </p:spPr>
        <p:txBody>
          <a:bodyPr wrap="none">
            <a:spAutoFit/>
          </a:bodyPr>
          <a:lstStyle/>
          <a:p>
            <a:r>
              <a:rPr lang="zh-TW" altLang="zh-TW" sz="4400" b="1" dirty="0"/>
              <a:t>大方</a:t>
            </a:r>
            <a:r>
              <a:rPr lang="zh-TW" altLang="zh-TW" sz="4400" b="1" dirty="0" smtClean="0"/>
              <a:t>等</a:t>
            </a:r>
            <a:endParaRPr lang="en-US" altLang="zh-TW" sz="4400" b="1" dirty="0" smtClean="0"/>
          </a:p>
          <a:p>
            <a:r>
              <a:rPr lang="zh-TW" altLang="zh-TW" sz="4400" b="1" dirty="0" smtClean="0"/>
              <a:t>陀</a:t>
            </a:r>
            <a:r>
              <a:rPr lang="zh-TW" altLang="zh-TW" sz="4400" b="1" dirty="0"/>
              <a:t>羅尼經</a:t>
            </a:r>
            <a:r>
              <a:rPr lang="zh-TW" altLang="zh-TW" sz="4400" b="1" dirty="0" smtClean="0"/>
              <a:t>的</a:t>
            </a:r>
            <a:endParaRPr lang="en-US" altLang="zh-TW" sz="4400" b="1" dirty="0" smtClean="0"/>
          </a:p>
          <a:p>
            <a:r>
              <a:rPr lang="zh-TW" altLang="zh-TW" sz="4400" b="1" dirty="0" smtClean="0"/>
              <a:t>信仰</a:t>
            </a:r>
            <a:r>
              <a:rPr lang="zh-TW" altLang="zh-TW" sz="4400" b="1" dirty="0"/>
              <a:t>與圖像</a:t>
            </a:r>
            <a:endParaRPr lang="zh-TW" altLang="en-US" sz="4400" b="1" dirty="0"/>
          </a:p>
        </p:txBody>
      </p:sp>
    </p:spTree>
    <p:extLst>
      <p:ext uri="{BB962C8B-B14F-4D97-AF65-F5344CB8AC3E}">
        <p14:creationId xmlns:p14="http://schemas.microsoft.com/office/powerpoint/2010/main" val="3413637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evernote.com/shard/s473/sh/b278d952-2b8e-471d-93b3-1452e28405ba/1c5de6318f4e7025/res/543e8476-ce19-4f0d-851b-010bb33e906d/Image%2020170324%20001052.jpg?resizeSmall&amp;width=832&amp;alp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4" y="0"/>
            <a:ext cx="5820670" cy="38780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evernote.com/shard/s473/sh/b278d952-2b8e-471d-93b3-1452e28405ba/1c5de6318f4e7025/res/7d309a27-b05c-46bb-bc16-4172f31ed798/Image%2020170323%20235919.jpg?resizeSmall&amp;width=8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3613520"/>
            <a:ext cx="5688632" cy="319985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326515" y="476672"/>
            <a:ext cx="2236510" cy="2764155"/>
          </a:xfrm>
          <a:prstGeom prst="rect">
            <a:avLst/>
          </a:prstGeom>
        </p:spPr>
        <p:txBody>
          <a:bodyPr wrap="none">
            <a:spAutoFit/>
          </a:bodyPr>
          <a:lstStyle/>
          <a:p>
            <a:pPr algn="ctr">
              <a:lnSpc>
                <a:spcPct val="150000"/>
              </a:lnSpc>
            </a:pPr>
            <a:r>
              <a:rPr lang="zh-TW" altLang="en-US" sz="4000" b="1" dirty="0"/>
              <a:t>文創</a:t>
            </a:r>
            <a:r>
              <a:rPr lang="zh-TW" altLang="en-US" sz="4000" b="1" dirty="0" smtClean="0"/>
              <a:t>中心</a:t>
            </a:r>
            <a:endParaRPr lang="en-US" altLang="zh-TW" sz="4000" b="1" dirty="0" smtClean="0"/>
          </a:p>
          <a:p>
            <a:pPr algn="ctr">
              <a:lnSpc>
                <a:spcPct val="150000"/>
              </a:lnSpc>
            </a:pPr>
            <a:r>
              <a:rPr lang="zh-TW" altLang="en-US" sz="4000" b="1" dirty="0" smtClean="0"/>
              <a:t>陳海濤</a:t>
            </a:r>
            <a:endParaRPr lang="en-US" altLang="zh-TW" sz="4000" b="1" dirty="0" smtClean="0"/>
          </a:p>
          <a:p>
            <a:pPr algn="ctr">
              <a:lnSpc>
                <a:spcPct val="150000"/>
              </a:lnSpc>
            </a:pPr>
            <a:r>
              <a:rPr lang="zh-TW" altLang="en-US" sz="4000" b="1" dirty="0" smtClean="0"/>
              <a:t>副</a:t>
            </a:r>
            <a:r>
              <a:rPr lang="zh-TW" altLang="en-US" sz="4000" b="1" dirty="0"/>
              <a:t>研究員</a:t>
            </a:r>
          </a:p>
        </p:txBody>
      </p:sp>
      <p:sp>
        <p:nvSpPr>
          <p:cNvPr id="3" name="矩形 2"/>
          <p:cNvSpPr/>
          <p:nvPr/>
        </p:nvSpPr>
        <p:spPr>
          <a:xfrm>
            <a:off x="179512" y="4293096"/>
            <a:ext cx="3775393" cy="1938992"/>
          </a:xfrm>
          <a:prstGeom prst="rect">
            <a:avLst/>
          </a:prstGeom>
        </p:spPr>
        <p:txBody>
          <a:bodyPr wrap="none">
            <a:spAutoFit/>
          </a:bodyPr>
          <a:lstStyle/>
          <a:p>
            <a:pPr algn="ctr"/>
            <a:r>
              <a:rPr lang="zh-TW" altLang="en-US" sz="4000" b="1" dirty="0"/>
              <a:t>敦煌藝術經典</a:t>
            </a:r>
            <a:r>
              <a:rPr lang="zh-TW" altLang="en-US" sz="4000" b="1" dirty="0" smtClean="0"/>
              <a:t>的</a:t>
            </a:r>
            <a:endParaRPr lang="en-US" altLang="zh-TW" sz="4000" b="1" dirty="0" smtClean="0"/>
          </a:p>
          <a:p>
            <a:pPr algn="ctr"/>
            <a:r>
              <a:rPr lang="zh-TW" altLang="en-US" sz="4000" b="1" dirty="0" smtClean="0"/>
              <a:t>數位</a:t>
            </a:r>
            <a:r>
              <a:rPr lang="zh-TW" altLang="en-US" sz="4000" b="1" dirty="0"/>
              <a:t>闡釋</a:t>
            </a:r>
            <a:r>
              <a:rPr lang="zh-TW" altLang="en-US" sz="4000" b="1" dirty="0" smtClean="0"/>
              <a:t>與</a:t>
            </a:r>
            <a:endParaRPr lang="en-US" altLang="zh-TW" sz="4000" b="1" dirty="0" smtClean="0"/>
          </a:p>
          <a:p>
            <a:pPr algn="ctr"/>
            <a:r>
              <a:rPr lang="zh-TW" altLang="en-US" sz="4000" b="1" dirty="0" smtClean="0"/>
              <a:t>文</a:t>
            </a:r>
            <a:r>
              <a:rPr lang="zh-TW" altLang="en-US" sz="4000" b="1" dirty="0"/>
              <a:t>創發展</a:t>
            </a:r>
          </a:p>
        </p:txBody>
      </p:sp>
    </p:spTree>
    <p:extLst>
      <p:ext uri="{BB962C8B-B14F-4D97-AF65-F5344CB8AC3E}">
        <p14:creationId xmlns:p14="http://schemas.microsoft.com/office/powerpoint/2010/main" val="2076855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evernote.com/shard/s473/sh/b278d952-2b8e-471d-93b3-1452e28405ba/1c5de6318f4e7025/res/063d622e-1e1d-41e9-84d5-99c137e9e91c/Image%2020170324%20001151.jpg?resizeSmall&amp;width=8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387424"/>
            <a:ext cx="4932040" cy="7876918"/>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7380312" y="605355"/>
            <a:ext cx="1415772" cy="3615733"/>
          </a:xfrm>
          <a:prstGeom prst="rect">
            <a:avLst/>
          </a:prstGeom>
          <a:noFill/>
        </p:spPr>
        <p:txBody>
          <a:bodyPr vert="eaVert" wrap="none" rtlCol="0">
            <a:spAutoFit/>
          </a:bodyPr>
          <a:lstStyle/>
          <a:p>
            <a:r>
              <a:rPr lang="zh-TW" altLang="zh-TW" sz="4000" b="1" dirty="0"/>
              <a:t>敦煌研究院</a:t>
            </a:r>
            <a:r>
              <a:rPr lang="zh-TW" altLang="zh-TW" sz="4000" b="1" dirty="0" smtClean="0"/>
              <a:t>院長</a:t>
            </a:r>
            <a:endParaRPr lang="en-US" altLang="zh-TW" sz="4000" b="1" dirty="0" smtClean="0"/>
          </a:p>
          <a:p>
            <a:r>
              <a:rPr lang="zh-TW" altLang="zh-TW" sz="4000" b="1" dirty="0" smtClean="0"/>
              <a:t>王旭東</a:t>
            </a:r>
            <a:r>
              <a:rPr lang="zh-TW" altLang="zh-TW" sz="4000" b="1" dirty="0"/>
              <a:t>研究員</a:t>
            </a:r>
            <a:endParaRPr lang="zh-TW" altLang="en-US" sz="4000" b="1" dirty="0"/>
          </a:p>
        </p:txBody>
      </p:sp>
      <p:sp>
        <p:nvSpPr>
          <p:cNvPr id="8" name="文字方塊 7"/>
          <p:cNvSpPr txBox="1"/>
          <p:nvPr/>
        </p:nvSpPr>
        <p:spPr>
          <a:xfrm>
            <a:off x="683568" y="1686901"/>
            <a:ext cx="800219" cy="4622419"/>
          </a:xfrm>
          <a:prstGeom prst="rect">
            <a:avLst/>
          </a:prstGeom>
          <a:noFill/>
        </p:spPr>
        <p:txBody>
          <a:bodyPr vert="eaVert" wrap="none" rtlCol="0">
            <a:spAutoFit/>
          </a:bodyPr>
          <a:lstStyle/>
          <a:p>
            <a:r>
              <a:rPr lang="zh-TW" altLang="zh-TW" sz="4000" b="1" dirty="0"/>
              <a:t>敦煌整體價值與保護</a:t>
            </a:r>
            <a:endParaRPr lang="zh-TW" altLang="en-US" sz="4000" b="1" dirty="0"/>
          </a:p>
        </p:txBody>
      </p:sp>
    </p:spTree>
    <p:extLst>
      <p:ext uri="{BB962C8B-B14F-4D97-AF65-F5344CB8AC3E}">
        <p14:creationId xmlns:p14="http://schemas.microsoft.com/office/powerpoint/2010/main" val="7517645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2290" name="Picture 2" descr="https://www.evernote.com/shard/s473/sh/b278d952-2b8e-471d-93b3-1452e28405ba/1c5de6318f4e7025/res/1831d969-ee9f-49b4-9717-5e36062dadeb/Image%2020170326%20090802.jpg?resizeSmall&amp;width=8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616530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79512" y="116632"/>
            <a:ext cx="4801314" cy="707886"/>
          </a:xfrm>
          <a:prstGeom prst="rect">
            <a:avLst/>
          </a:prstGeom>
        </p:spPr>
        <p:txBody>
          <a:bodyPr wrap="none">
            <a:spAutoFit/>
          </a:bodyPr>
          <a:lstStyle/>
          <a:p>
            <a:r>
              <a:rPr lang="zh-TW" altLang="zh-TW" sz="4000" b="1" dirty="0"/>
              <a:t>副院長張先堂研究員</a:t>
            </a:r>
            <a:endParaRPr lang="zh-TW" altLang="en-US" sz="4000" b="1" dirty="0"/>
          </a:p>
        </p:txBody>
      </p:sp>
      <p:sp>
        <p:nvSpPr>
          <p:cNvPr id="3" name="矩形 2"/>
          <p:cNvSpPr/>
          <p:nvPr/>
        </p:nvSpPr>
        <p:spPr>
          <a:xfrm>
            <a:off x="251520" y="908720"/>
            <a:ext cx="8723312" cy="1200329"/>
          </a:xfrm>
          <a:prstGeom prst="rect">
            <a:avLst/>
          </a:prstGeom>
        </p:spPr>
        <p:txBody>
          <a:bodyPr wrap="square">
            <a:spAutoFit/>
          </a:bodyPr>
          <a:lstStyle/>
          <a:p>
            <a:r>
              <a:rPr lang="zh-TW" altLang="zh-TW" sz="3600" dirty="0"/>
              <a:t>敦煌古代佛教三寶供養與“經像瘞埋”—兼談莫高窟藏經洞的封閉原因</a:t>
            </a:r>
            <a:endParaRPr lang="zh-TW" altLang="en-US" sz="3600" dirty="0"/>
          </a:p>
        </p:txBody>
      </p:sp>
    </p:spTree>
    <p:extLst>
      <p:ext uri="{BB962C8B-B14F-4D97-AF65-F5344CB8AC3E}">
        <p14:creationId xmlns:p14="http://schemas.microsoft.com/office/powerpoint/2010/main" val="36165731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evernote.com/shard/s473/sh/b278d952-2b8e-471d-93b3-1452e28405ba/1c5de6318f4e7025/res/3a96adbc-e9b0-431f-b1e4-4630d6835c52/Image%2020170324%20231025.jpg?resizeSmall&amp;width=8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5727853" cy="381618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www.evernote.com/shard/s473/sh/b278d952-2b8e-471d-93b3-1452e28405ba/1c5de6318f4e7025/res/0a87a5b3-eca7-4c57-9898-0a12214a2b3a/Image%2020170324%20230434.jpg?resizeSmall&amp;width=8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3284984"/>
            <a:ext cx="6047381" cy="357301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234762" y="1003375"/>
            <a:ext cx="2441694" cy="769441"/>
          </a:xfrm>
          <a:prstGeom prst="rect">
            <a:avLst/>
          </a:prstGeom>
        </p:spPr>
        <p:txBody>
          <a:bodyPr wrap="none">
            <a:spAutoFit/>
          </a:bodyPr>
          <a:lstStyle/>
          <a:p>
            <a:r>
              <a:rPr lang="zh-TW" altLang="en-US" sz="4400" dirty="0"/>
              <a:t>果慨法師</a:t>
            </a:r>
          </a:p>
        </p:txBody>
      </p:sp>
      <p:sp>
        <p:nvSpPr>
          <p:cNvPr id="3" name="矩形 2"/>
          <p:cNvSpPr/>
          <p:nvPr/>
        </p:nvSpPr>
        <p:spPr>
          <a:xfrm>
            <a:off x="454377" y="4725143"/>
            <a:ext cx="2749471" cy="1323439"/>
          </a:xfrm>
          <a:prstGeom prst="rect">
            <a:avLst/>
          </a:prstGeom>
        </p:spPr>
        <p:txBody>
          <a:bodyPr wrap="none">
            <a:spAutoFit/>
          </a:bodyPr>
          <a:lstStyle/>
          <a:p>
            <a:pPr algn="ctr"/>
            <a:r>
              <a:rPr lang="zh-TW" altLang="zh-TW" sz="4000" b="1" dirty="0"/>
              <a:t>法華經</a:t>
            </a:r>
            <a:r>
              <a:rPr lang="zh-TW" altLang="zh-TW" sz="4000" b="1" dirty="0" smtClean="0"/>
              <a:t>與</a:t>
            </a:r>
            <a:endParaRPr lang="en-US" altLang="zh-TW" sz="4000" b="1" dirty="0" smtClean="0"/>
          </a:p>
          <a:p>
            <a:pPr algn="ctr"/>
            <a:r>
              <a:rPr lang="zh-TW" altLang="zh-TW" sz="4000" b="1" dirty="0" smtClean="0"/>
              <a:t>改變</a:t>
            </a:r>
            <a:r>
              <a:rPr lang="zh-TW" altLang="zh-TW" sz="4000" b="1" dirty="0"/>
              <a:t>的力量</a:t>
            </a:r>
            <a:endParaRPr lang="zh-TW" altLang="en-US" sz="4000" b="1" dirty="0"/>
          </a:p>
        </p:txBody>
      </p:sp>
    </p:spTree>
    <p:extLst>
      <p:ext uri="{BB962C8B-B14F-4D97-AF65-F5344CB8AC3E}">
        <p14:creationId xmlns:p14="http://schemas.microsoft.com/office/powerpoint/2010/main" val="23406491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evernote.com/shard/s473/sh/b278d952-2b8e-471d-93b3-1452e28405ba/1c5de6318f4e7025/res/ea5392b1-b6a7-4fdc-9512-a4310e885ab3/Image%2020170322%20233518.jpg?resizeSmall&amp;width=8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68" y="1"/>
            <a:ext cx="9684568" cy="680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0936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user\Pictures\古絲路敦煌深度覓行\參訪相片\敦煌石窟\IMAG36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75523"/>
            <a:ext cx="3902326" cy="69609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2411" y="-75523"/>
            <a:ext cx="3918101" cy="69609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4233446" y="1628800"/>
            <a:ext cx="800219" cy="3227807"/>
          </a:xfrm>
          <a:prstGeom prst="rect">
            <a:avLst/>
          </a:prstGeom>
          <a:noFill/>
        </p:spPr>
        <p:txBody>
          <a:bodyPr vert="eaVert" wrap="none" rtlCol="0">
            <a:spAutoFit/>
          </a:bodyPr>
          <a:lstStyle/>
          <a:p>
            <a:r>
              <a:rPr lang="zh-TW" altLang="en-US" sz="4000" b="1" dirty="0" smtClean="0"/>
              <a:t>莫高窟 藏</a:t>
            </a:r>
            <a:r>
              <a:rPr lang="zh-TW" altLang="en-US" sz="4000" b="1" dirty="0"/>
              <a:t>經洞</a:t>
            </a:r>
          </a:p>
        </p:txBody>
      </p:sp>
    </p:spTree>
    <p:extLst>
      <p:ext uri="{BB962C8B-B14F-4D97-AF65-F5344CB8AC3E}">
        <p14:creationId xmlns:p14="http://schemas.microsoft.com/office/powerpoint/2010/main" val="3749019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www.evernote.com/shard/s473/sh/b278d952-2b8e-471d-93b3-1452e28405ba/1c5de6318f4e7025/res/a046c456-c2ce-41fc-bdcd-74fb2296885c/Image%2020170326%20090253.jpg?resizeSmall&amp;width=8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85" y="0"/>
            <a:ext cx="91770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6479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evernote.com/shard/s473/sh/b278d952-2b8e-471d-93b3-1452e28405ba/1c5de6318f4e7025/res/9d9c0b4a-3dd5-4f81-b32a-2ce880d357a0/Image%2020170326%20085803.jpg?resizeSmall&amp;width=8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96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1746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20170325_1107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9" y="-102103"/>
            <a:ext cx="3932037" cy="69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https://www.evernote.com/shard/s473/sh/b278d952-2b8e-471d-93b3-1452e28405ba/1c5de6318f4e7025/res/09228700-4eb2-40ed-aa18-a45a32e1aed3/IMG_9799.JPG?resizeSmall&amp;width=8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5535" y="0"/>
            <a:ext cx="5191181" cy="6921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599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933792" y="-1114320"/>
            <a:ext cx="7095887" cy="9324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78212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64088" y="625912"/>
            <a:ext cx="3262432" cy="1938992"/>
          </a:xfrm>
          <a:prstGeom prst="rect">
            <a:avLst/>
          </a:prstGeom>
        </p:spPr>
        <p:txBody>
          <a:bodyPr wrap="none">
            <a:spAutoFit/>
          </a:bodyPr>
          <a:lstStyle/>
          <a:p>
            <a:pPr algn="ctr"/>
            <a:r>
              <a:rPr lang="zh-TW" altLang="en-US" sz="4000" b="1" dirty="0"/>
              <a:t>莫高窟九層</a:t>
            </a:r>
            <a:r>
              <a:rPr lang="zh-TW" altLang="en-US" sz="4000" b="1" dirty="0" smtClean="0"/>
              <a:t>樓</a:t>
            </a:r>
            <a:endParaRPr lang="en-US" altLang="zh-TW" sz="4000" b="1" dirty="0" smtClean="0"/>
          </a:p>
          <a:p>
            <a:pPr algn="ctr"/>
            <a:r>
              <a:rPr lang="zh-TW" altLang="en-US" sz="4000" b="1" dirty="0" smtClean="0"/>
              <a:t>（</a:t>
            </a:r>
            <a:r>
              <a:rPr lang="zh-TW" altLang="en-US" sz="4000" b="1" dirty="0"/>
              <a:t>大佛）前</a:t>
            </a:r>
            <a:r>
              <a:rPr lang="zh-TW" altLang="en-US" sz="4000" b="1" dirty="0" smtClean="0"/>
              <a:t>的</a:t>
            </a:r>
            <a:endParaRPr lang="en-US" altLang="zh-TW" sz="4000" b="1" dirty="0" smtClean="0"/>
          </a:p>
          <a:p>
            <a:pPr algn="ctr"/>
            <a:r>
              <a:rPr lang="zh-TW" altLang="en-US" sz="4000" b="1" dirty="0" smtClean="0"/>
              <a:t>早</a:t>
            </a:r>
            <a:r>
              <a:rPr lang="zh-TW" altLang="en-US" sz="4000" b="1" dirty="0"/>
              <a:t>課</a:t>
            </a:r>
          </a:p>
        </p:txBody>
      </p:sp>
      <p:pic>
        <p:nvPicPr>
          <p:cNvPr id="2051" name="Picture 3" descr="C:\Users\user\Downloads\2E7A03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27384"/>
            <a:ext cx="5177813" cy="79928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C:\Users\user\Downloads\2E7A03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6919" y="3248713"/>
            <a:ext cx="4572000" cy="36222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0189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www.evernote.com/shard/s473/sh/b278d952-2b8e-471d-93b3-1452e28405ba/1c5de6318f4e7025/res/02e3de72-05b1-43b6-b7f0-2cf582575427/Image%2020170325%20005235.jpg?resizeSmall&amp;width=8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615" y="-55816"/>
            <a:ext cx="10369152" cy="6913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9262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descr="20170326_1458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8680" y="3364262"/>
            <a:ext cx="6378873" cy="360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https://www.evernote.com/shard/s473/sh/b278d952-2b8e-471d-93b3-1452e28405ba/1c5de6318f4e7025/res/626b4c39-3029-4ae7-8cba-23d87b243913.jpg?resizeSmall&amp;width=8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499992" cy="33749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6" name="Picture 4" descr="https://www.evernote.com/shard/s473/sh/b278d952-2b8e-471d-93b3-1452e28405ba/1c5de6318f4e7025/res/b0272a74-538d-46ac-938b-77c3600d7c8b.jpg?resizeSmall&amp;width=8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41242"/>
            <a:ext cx="5112568" cy="68167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0484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www.evernote.com/shard/s473/sh/b278d952-2b8e-471d-93b3-1452e28405ba/1c5de6318f4e7025/res/b6816891-6903-4808-b7d4-d4891f7f6fe5.jpg?resizeSmall&amp;width=8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528" y="3284984"/>
            <a:ext cx="4764021" cy="3573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0" name="Picture 4" descr="https://www.evernote.com/shard/s473/sh/b278d952-2b8e-471d-93b3-1452e28405ba/1c5de6318f4e7025/res/90412f79-33bb-4e4d-8c6f-caa05ed2cedf.jpg?resizeSmall&amp;width=8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493" y="0"/>
            <a:ext cx="5173083" cy="71595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descr="C:\Users\user\Downloads\mmexport14916227196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482" y="-372616"/>
            <a:ext cx="4876800" cy="3657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3" name="Picture 3" descr="C:\Users\user\Downloads\mmexport149162315305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394" y="3528392"/>
            <a:ext cx="5380541" cy="3573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0276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www.evernote.com/shard/s473/sh/b278d952-2b8e-471d-93b3-1452e28405ba/1c5de6318f4e7025/res/fb74f195-73d8-4202-86f0-0a709f9605af.jpg?resizeSmall&amp;width=8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8" y="1268760"/>
            <a:ext cx="9857094" cy="554461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28988" y="260648"/>
            <a:ext cx="9172988" cy="584775"/>
          </a:xfrm>
          <a:prstGeom prst="rect">
            <a:avLst/>
          </a:prstGeom>
        </p:spPr>
        <p:txBody>
          <a:bodyPr wrap="square">
            <a:spAutoFit/>
          </a:bodyPr>
          <a:lstStyle/>
          <a:p>
            <a:r>
              <a:rPr lang="zh-TW" altLang="en-US" sz="3200" b="1" dirty="0"/>
              <a:t>童子寺</a:t>
            </a:r>
            <a:r>
              <a:rPr lang="zh-TW" altLang="en-US" sz="3200" b="1" dirty="0" smtClean="0"/>
              <a:t>石窟   </a:t>
            </a:r>
            <a:r>
              <a:rPr lang="zh-TW" altLang="en-US" sz="3200" b="1" dirty="0"/>
              <a:t>民樂縣文化局陳局長親自為大眾解說</a:t>
            </a:r>
          </a:p>
        </p:txBody>
      </p:sp>
    </p:spTree>
    <p:extLst>
      <p:ext uri="{BB962C8B-B14F-4D97-AF65-F5344CB8AC3E}">
        <p14:creationId xmlns:p14="http://schemas.microsoft.com/office/powerpoint/2010/main" val="5256345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ownloads\mmexport14916230559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696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www.evernote.com/shard/s473/sh/b278d952-2b8e-471d-93b3-1452e28405ba/1c5de6318f4e7025/res/bb994e21-3e06-4fe8-91d9-84a448fc7e4e.jpg?resizeSmall&amp;width=8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764020" cy="3573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88" name="Picture 4" descr="https://www.evernote.com/shard/s473/sh/b278d952-2b8e-471d-93b3-1452e28405ba/1c5de6318f4e7025/res/ed12e700-2282-4f28-a399-0249610d2521.jpg?resizeSmall&amp;width=8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4020" y="0"/>
            <a:ext cx="51435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90" name="Picture 6" descr="https://www.evernote.com/shard/s473/sh/b278d952-2b8e-471d-93b3-1452e28405ba/1c5de6318f4e7025/res/06c3d974-61dc-48ed-83a9-372ee55f8a46.jpg?resizeSmall&amp;width=832&amp;alph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551700"/>
            <a:ext cx="4764020" cy="43142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0045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https://www.evernote.com/shard/s473/sh/b278d952-2b8e-471d-93b3-1452e28405ba/1c5de6318f4e7025/res/d0c218b8-63b1-40ea-8dca-6919080f0ff1.jpg?resizeSmall&amp;width=8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709920"/>
            <a:ext cx="5530773" cy="41480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0" name="Picture 2" descr="https://www.evernote.com/shard/s473/sh/b278d952-2b8e-471d-93b3-1452e28405ba/1c5de6318f4e7025/res/d19e21d8-ab33-40ab-8a5d-228b1a25b801.jpg?resizeSmall&amp;width=8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51435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4" name="Picture 6" descr="https://www.evernote.com/shard/s473/sh/b278d952-2b8e-471d-93b3-1452e28405ba/1c5de6318f4e7025/res/7fb315e8-c602-46c7-b203-a40ea05f1034.jpg?resizeSmall&amp;width=8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0640" y="-1683568"/>
            <a:ext cx="5857983" cy="4393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3366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evernote.com/shard/s473/sh/b278d952-2b8e-471d-93b3-1452e28405ba/1c5de6318f4e7025/res/6a0ad2d9-9b38-4f72-96cd-ecd8ce32ba7b.jpg?resizeSmall&amp;width=8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9007" y="3442131"/>
            <a:ext cx="4494993" cy="33712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458" name="Picture 2" descr="https://www.evernote.com/shard/s473/sh/b278d952-2b8e-471d-93b3-1452e28405ba/1c5de6318f4e7025/res/0d999a8b-5b0b-4845-b3af-a8cfc903bbfa.jpg?resizeSmall&amp;width=8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5148063" cy="68640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5436096" y="326736"/>
            <a:ext cx="2846933" cy="2814232"/>
          </a:xfrm>
          <a:prstGeom prst="rect">
            <a:avLst/>
          </a:prstGeom>
          <a:noFill/>
        </p:spPr>
        <p:txBody>
          <a:bodyPr vert="eaVert" wrap="none" rtlCol="0">
            <a:spAutoFit/>
          </a:bodyPr>
          <a:lstStyle/>
          <a:p>
            <a:pPr>
              <a:spcBef>
                <a:spcPts val="600"/>
              </a:spcBef>
              <a:spcAft>
                <a:spcPts val="600"/>
              </a:spcAft>
            </a:pPr>
            <a:r>
              <a:rPr lang="zh-TW" altLang="en-US" sz="3600" b="1" dirty="0"/>
              <a:t>孫曉峰老師</a:t>
            </a:r>
            <a:r>
              <a:rPr lang="zh-TW" altLang="en-US" sz="3600" b="1" dirty="0" smtClean="0"/>
              <a:t>向</a:t>
            </a:r>
            <a:endParaRPr lang="en-US" altLang="zh-TW" sz="3600" b="1" dirty="0" smtClean="0"/>
          </a:p>
          <a:p>
            <a:pPr>
              <a:spcBef>
                <a:spcPts val="600"/>
              </a:spcBef>
              <a:spcAft>
                <a:spcPts val="600"/>
              </a:spcAft>
            </a:pPr>
            <a:r>
              <a:rPr lang="zh-TW" altLang="en-US" sz="3600" b="1" dirty="0" smtClean="0"/>
              <a:t>果</a:t>
            </a:r>
            <a:r>
              <a:rPr lang="zh-TW" altLang="en-US" sz="3600" b="1" dirty="0"/>
              <a:t>慨法師</a:t>
            </a:r>
            <a:r>
              <a:rPr lang="zh-TW" altLang="en-US" sz="3600" b="1" dirty="0" smtClean="0"/>
              <a:t>說明</a:t>
            </a:r>
            <a:endParaRPr lang="en-US" altLang="zh-TW" sz="3600" b="1" dirty="0" smtClean="0"/>
          </a:p>
          <a:p>
            <a:pPr>
              <a:spcBef>
                <a:spcPts val="600"/>
              </a:spcBef>
              <a:spcAft>
                <a:spcPts val="600"/>
              </a:spcAft>
            </a:pPr>
            <a:r>
              <a:rPr lang="zh-TW" altLang="en-US" sz="3600" b="1" dirty="0" smtClean="0"/>
              <a:t>水陸</a:t>
            </a:r>
            <a:r>
              <a:rPr lang="zh-TW" altLang="en-US" sz="3600" b="1" dirty="0"/>
              <a:t>畫</a:t>
            </a:r>
            <a:r>
              <a:rPr lang="zh-TW" altLang="en-US" sz="3600" b="1" dirty="0" smtClean="0"/>
              <a:t>順序</a:t>
            </a:r>
            <a:endParaRPr lang="zh-TW" altLang="en-US" sz="3600" b="1" dirty="0"/>
          </a:p>
          <a:p>
            <a:endParaRPr lang="zh-TW" altLang="en-US" sz="4000" b="1" dirty="0"/>
          </a:p>
        </p:txBody>
      </p:sp>
    </p:spTree>
    <p:extLst>
      <p:ext uri="{BB962C8B-B14F-4D97-AF65-F5344CB8AC3E}">
        <p14:creationId xmlns:p14="http://schemas.microsoft.com/office/powerpoint/2010/main" val="8621758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https://www.evernote.com/shard/s473/sh/b278d952-2b8e-471d-93b3-1452e28405ba/1c5de6318f4e7025/res/459464eb-02e5-403a-b434-efa4e093a11f.jpg?resizeSmall&amp;width=8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074" y="0"/>
            <a:ext cx="5173774" cy="68983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482" name="Picture 2" descr="https://www.evernote.com/shard/s473/sh/b278d952-2b8e-471d-93b3-1452e28405ba/1c5de6318f4e7025/res/af4cde70-f9df-4af2-b5d8-40b03827efc7.jpg?resizeSmall&amp;width=8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28" y="-1"/>
            <a:ext cx="5148064" cy="68640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828288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99392"/>
            <a:ext cx="9144000" cy="90550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ts val="6800"/>
              </a:lnSpc>
            </a:pPr>
            <a:r>
              <a:rPr lang="zh-TW" altLang="en-US" sz="4800" b="1" dirty="0" smtClean="0">
                <a:solidFill>
                  <a:srgbClr val="FF0000"/>
                </a:solidFill>
              </a:rPr>
              <a:t>一、</a:t>
            </a:r>
            <a:r>
              <a:rPr lang="zh-TW" altLang="zh-TW" sz="4800" b="1" dirty="0" smtClean="0">
                <a:solidFill>
                  <a:srgbClr val="FF0000"/>
                </a:solidFill>
              </a:rPr>
              <a:t>緣起</a:t>
            </a:r>
            <a:endParaRPr lang="zh-TW" altLang="en-US" sz="4800" b="1" dirty="0">
              <a:solidFill>
                <a:srgbClr val="FF0000"/>
              </a:solidFill>
            </a:endParaRPr>
          </a:p>
        </p:txBody>
      </p:sp>
      <p:graphicFrame>
        <p:nvGraphicFramePr>
          <p:cNvPr id="3" name="資料庫圖表 2"/>
          <p:cNvGraphicFramePr/>
          <p:nvPr>
            <p:extLst>
              <p:ext uri="{D42A27DB-BD31-4B8C-83A1-F6EECF244321}">
                <p14:modId xmlns:p14="http://schemas.microsoft.com/office/powerpoint/2010/main" val="674345645"/>
              </p:ext>
            </p:extLst>
          </p:nvPr>
        </p:nvGraphicFramePr>
        <p:xfrm>
          <a:off x="-31754" y="806112"/>
          <a:ext cx="9175754" cy="6051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字方塊 4"/>
          <p:cNvSpPr txBox="1"/>
          <p:nvPr/>
        </p:nvSpPr>
        <p:spPr>
          <a:xfrm>
            <a:off x="2074942" y="5807005"/>
            <a:ext cx="4801314" cy="646331"/>
          </a:xfrm>
          <a:prstGeom prst="rect">
            <a:avLst/>
          </a:prstGeom>
          <a:noFill/>
        </p:spPr>
        <p:txBody>
          <a:bodyPr wrap="none" rtlCol="0">
            <a:spAutoFit/>
          </a:bodyPr>
          <a:lstStyle/>
          <a:p>
            <a:r>
              <a:rPr lang="zh-TW" altLang="en-US" sz="3600" b="1" dirty="0" smtClean="0">
                <a:solidFill>
                  <a:srgbClr val="BA068B"/>
                </a:solidFill>
              </a:rPr>
              <a:t>佛</a:t>
            </a:r>
            <a:r>
              <a:rPr lang="zh-TW" altLang="zh-TW" sz="3600" b="1" dirty="0" smtClean="0">
                <a:solidFill>
                  <a:srgbClr val="BA068B"/>
                </a:solidFill>
              </a:rPr>
              <a:t>教</a:t>
            </a:r>
            <a:r>
              <a:rPr lang="zh-TW" altLang="zh-TW" sz="3600" b="1" dirty="0">
                <a:solidFill>
                  <a:srgbClr val="BA068B"/>
                </a:solidFill>
              </a:rPr>
              <a:t>藝術的創新與應用</a:t>
            </a:r>
            <a:endParaRPr lang="zh-TW" altLang="en-US" sz="3600" b="1" dirty="0">
              <a:solidFill>
                <a:srgbClr val="BA068B"/>
              </a:solidFill>
            </a:endParaRPr>
          </a:p>
        </p:txBody>
      </p:sp>
      <p:sp>
        <p:nvSpPr>
          <p:cNvPr id="7" name="文字方塊 6"/>
          <p:cNvSpPr txBox="1"/>
          <p:nvPr/>
        </p:nvSpPr>
        <p:spPr>
          <a:xfrm>
            <a:off x="755576" y="1412776"/>
            <a:ext cx="1415772" cy="1569660"/>
          </a:xfrm>
          <a:prstGeom prst="rect">
            <a:avLst/>
          </a:prstGeom>
          <a:noFill/>
        </p:spPr>
        <p:txBody>
          <a:bodyPr wrap="none" rtlCol="0">
            <a:spAutoFit/>
          </a:bodyPr>
          <a:lstStyle/>
          <a:p>
            <a:r>
              <a:rPr lang="zh-TW" altLang="zh-TW" sz="4800" b="1" dirty="0" smtClean="0">
                <a:solidFill>
                  <a:srgbClr val="7030A0"/>
                </a:solidFill>
              </a:rPr>
              <a:t>石窟</a:t>
            </a:r>
            <a:endParaRPr lang="en-US" altLang="zh-TW" sz="4800" b="1" dirty="0" smtClean="0">
              <a:solidFill>
                <a:srgbClr val="7030A0"/>
              </a:solidFill>
            </a:endParaRPr>
          </a:p>
          <a:p>
            <a:r>
              <a:rPr lang="zh-TW" altLang="zh-TW" sz="4800" b="1" dirty="0" smtClean="0">
                <a:solidFill>
                  <a:srgbClr val="7030A0"/>
                </a:solidFill>
              </a:rPr>
              <a:t>考察</a:t>
            </a:r>
            <a:endParaRPr lang="zh-TW" altLang="en-US" sz="4800" b="1" dirty="0">
              <a:solidFill>
                <a:srgbClr val="7030A0"/>
              </a:solidFill>
            </a:endParaRPr>
          </a:p>
        </p:txBody>
      </p:sp>
      <p:sp>
        <p:nvSpPr>
          <p:cNvPr id="8" name="文字方塊 7"/>
          <p:cNvSpPr txBox="1"/>
          <p:nvPr/>
        </p:nvSpPr>
        <p:spPr>
          <a:xfrm>
            <a:off x="3876308" y="1412776"/>
            <a:ext cx="1415772" cy="1569660"/>
          </a:xfrm>
          <a:prstGeom prst="rect">
            <a:avLst/>
          </a:prstGeom>
          <a:noFill/>
        </p:spPr>
        <p:txBody>
          <a:bodyPr wrap="none" rtlCol="0">
            <a:spAutoFit/>
          </a:bodyPr>
          <a:lstStyle/>
          <a:p>
            <a:r>
              <a:rPr lang="zh-TW" altLang="zh-TW" sz="4800" b="1" dirty="0" smtClean="0">
                <a:solidFill>
                  <a:srgbClr val="7030A0"/>
                </a:solidFill>
              </a:rPr>
              <a:t>專題</a:t>
            </a:r>
            <a:endParaRPr lang="en-US" altLang="zh-TW" sz="4800" b="1" dirty="0" smtClean="0">
              <a:solidFill>
                <a:srgbClr val="7030A0"/>
              </a:solidFill>
            </a:endParaRPr>
          </a:p>
          <a:p>
            <a:r>
              <a:rPr lang="zh-TW" altLang="zh-TW" sz="4800" b="1" dirty="0" smtClean="0">
                <a:solidFill>
                  <a:srgbClr val="7030A0"/>
                </a:solidFill>
              </a:rPr>
              <a:t>講座</a:t>
            </a:r>
            <a:endParaRPr lang="zh-TW" altLang="en-US" sz="4800" b="1" dirty="0">
              <a:solidFill>
                <a:srgbClr val="7030A0"/>
              </a:solidFill>
            </a:endParaRPr>
          </a:p>
        </p:txBody>
      </p:sp>
      <p:sp>
        <p:nvSpPr>
          <p:cNvPr id="9" name="文字方塊 8"/>
          <p:cNvSpPr txBox="1"/>
          <p:nvPr/>
        </p:nvSpPr>
        <p:spPr>
          <a:xfrm>
            <a:off x="6948264" y="1412776"/>
            <a:ext cx="1415772" cy="1569660"/>
          </a:xfrm>
          <a:prstGeom prst="rect">
            <a:avLst/>
          </a:prstGeom>
          <a:noFill/>
        </p:spPr>
        <p:txBody>
          <a:bodyPr wrap="none" rtlCol="0">
            <a:spAutoFit/>
          </a:bodyPr>
          <a:lstStyle/>
          <a:p>
            <a:r>
              <a:rPr lang="zh-TW" altLang="zh-TW" sz="4800" b="1" dirty="0">
                <a:solidFill>
                  <a:srgbClr val="7030A0"/>
                </a:solidFill>
              </a:rPr>
              <a:t>組</a:t>
            </a:r>
            <a:r>
              <a:rPr lang="zh-TW" altLang="zh-TW" sz="4800" b="1" dirty="0" smtClean="0">
                <a:solidFill>
                  <a:srgbClr val="7030A0"/>
                </a:solidFill>
              </a:rPr>
              <a:t>別</a:t>
            </a:r>
            <a:endParaRPr lang="en-US" altLang="zh-TW" sz="4800" b="1" dirty="0" smtClean="0">
              <a:solidFill>
                <a:srgbClr val="7030A0"/>
              </a:solidFill>
            </a:endParaRPr>
          </a:p>
          <a:p>
            <a:r>
              <a:rPr lang="zh-TW" altLang="zh-TW" sz="4800" b="1" dirty="0" smtClean="0">
                <a:solidFill>
                  <a:srgbClr val="7030A0"/>
                </a:solidFill>
              </a:rPr>
              <a:t>討論</a:t>
            </a:r>
            <a:endParaRPr lang="zh-TW" altLang="en-US" sz="4800" b="1" dirty="0">
              <a:solidFill>
                <a:srgbClr val="7030A0"/>
              </a:solidFill>
            </a:endParaRPr>
          </a:p>
        </p:txBody>
      </p:sp>
    </p:spTree>
    <p:extLst>
      <p:ext uri="{BB962C8B-B14F-4D97-AF65-F5344CB8AC3E}">
        <p14:creationId xmlns:p14="http://schemas.microsoft.com/office/powerpoint/2010/main" val="36457110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user\Downloads\20170402_1043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548" y="-99392"/>
            <a:ext cx="3857625"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506" name="Picture 2" descr="https://www.evernote.com/shard/s473/sh/b278d952-2b8e-471d-93b3-1452e28405ba/1c5de6318f4e7025/res/6f56e424-28f3-4773-bbd3-d714eeebac7c.jpg?resizeSmall&amp;width=8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8418"/>
            <a:ext cx="5382313" cy="71764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0" name="Picture 2" descr="C:\Users\user\Downloads\20170402_10382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0549" y="3833331"/>
            <a:ext cx="3863452" cy="29080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6573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https://www.evernote.com/shard/s473/sh/b278d952-2b8e-471d-93b3-1452e28405ba/1c5de6318f4e7025/res/b4be09cf-e76c-485f-afe8-7d40bce092bc.jpg?resizeSmall&amp;width=8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876248"/>
            <a:ext cx="6116075" cy="45870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0" name="Picture 2" descr="https://www.evernote.com/shard/s473/sh/b278d952-2b8e-471d-93b3-1452e28405ba/1c5de6318f4e7025/res/60795337-f3af-4ea6-9779-d9d47a3e1943.jpg?resizeSmall&amp;width=8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3710809"/>
            <a:ext cx="5508104" cy="30983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532" name="Picture 4" descr="https://www.evernote.com/shard/s473/sh/b278d952-2b8e-471d-93b3-1452e28405ba/1c5de6318f4e7025/res/f607d64a-d275-4f4f-ae3c-77134b8d7ec2.jpg?resizeSmall&amp;width=8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7" y="0"/>
            <a:ext cx="5146487" cy="68619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4684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www.evernote.com/shard/s473/sh/b278d952-2b8e-471d-93b3-1452e28405ba/1c5de6318f4e7025/res/c4bef59a-c31e-49c5-a78c-5d5f12f0f589.jpg?resizeSmall&amp;width=8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0182"/>
            <a:ext cx="5796136" cy="7728182"/>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s://www.evernote.com/shard/s473/sh/b278d952-2b8e-471d-93b3-1452e28405ba/1c5de6318f4e7025/res/210e629a-43a8-4732-89e4-e03bd63986b7.jpg?resizeSmall&amp;width=8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6075" y="-27384"/>
            <a:ext cx="4278560" cy="2850591"/>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s://www.evernote.com/shard/s473/sh/b278d952-2b8e-471d-93b3-1452e28405ba/1c5de6318f4e7025/res/5c4dc13e-24e1-4b15-ac8c-a4f0811d7e7a.jpg?resizeSmall&amp;width=8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3661" y="2823207"/>
            <a:ext cx="5512246" cy="4134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4106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www.evernote.com/shard/s473/sh/b278d952-2b8e-471d-93b3-1452e28405ba/1c5de6318f4e7025/res/ceff8c9a-2b93-48ee-adff-0c72d7c80173.jpg?resizeSmall&amp;width=8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88" y="3499247"/>
            <a:ext cx="4478337" cy="33587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580" name="Picture 4" descr="https://www.evernote.com/shard/s473/sh/b278d952-2b8e-471d-93b3-1452e28405ba/1c5de6318f4e7025/res/642dbdc5-1c5b-45d4-bfd3-0cd022066ddb.jpg?resizeSmall&amp;width=8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4850" y="-27384"/>
            <a:ext cx="4665662" cy="34992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582" name="Picture 6" descr="https://www.evernote.com/shard/s473/sh/b278d952-2b8e-471d-93b3-1452e28405ba/1c5de6318f4e7025/res/87d88f68-b9ef-490f-a43e-d2949cf900a8.jpg?resizeSmall&amp;width=8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6150" y="3332973"/>
            <a:ext cx="4700036" cy="35250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矩形 1"/>
          <p:cNvSpPr/>
          <p:nvPr/>
        </p:nvSpPr>
        <p:spPr>
          <a:xfrm>
            <a:off x="282764" y="183356"/>
            <a:ext cx="3888432" cy="3077766"/>
          </a:xfrm>
          <a:prstGeom prst="rect">
            <a:avLst/>
          </a:prstGeom>
        </p:spPr>
        <p:txBody>
          <a:bodyPr wrap="square">
            <a:spAutoFit/>
          </a:bodyPr>
          <a:lstStyle/>
          <a:p>
            <a:r>
              <a:rPr lang="zh-TW" altLang="en-US" sz="3600" b="1" dirty="0"/>
              <a:t>藍田水陸庵</a:t>
            </a:r>
            <a:r>
              <a:rPr lang="zh-TW" altLang="en-US" sz="3600" b="1" dirty="0" smtClean="0"/>
              <a:t>為</a:t>
            </a:r>
            <a:endParaRPr lang="en-US" altLang="zh-TW" sz="3600" b="1" dirty="0" smtClean="0"/>
          </a:p>
          <a:p>
            <a:r>
              <a:rPr lang="zh-TW" altLang="en-US" sz="3600" b="1" dirty="0" smtClean="0"/>
              <a:t>悟</a:t>
            </a:r>
            <a:r>
              <a:rPr lang="zh-TW" altLang="en-US" sz="3600" b="1" dirty="0"/>
              <a:t>真寺</a:t>
            </a:r>
            <a:r>
              <a:rPr lang="zh-TW" altLang="en-US" sz="3600" b="1" dirty="0" smtClean="0"/>
              <a:t>下院</a:t>
            </a:r>
            <a:endParaRPr lang="en-US" altLang="zh-TW" sz="3600" b="1" dirty="0" smtClean="0"/>
          </a:p>
          <a:p>
            <a:endParaRPr lang="en-US" altLang="zh-TW" sz="1400" b="1" dirty="0"/>
          </a:p>
          <a:p>
            <a:r>
              <a:rPr lang="zh-TW" altLang="en-US" sz="3600" b="1" dirty="0" smtClean="0"/>
              <a:t>諸</a:t>
            </a:r>
            <a:r>
              <a:rPr lang="zh-TW" altLang="en-US" sz="3600" b="1" dirty="0"/>
              <a:t>聖水陸殿內之壁畫被譽為「天下第一立體連環壁塑」</a:t>
            </a:r>
          </a:p>
        </p:txBody>
      </p:sp>
    </p:spTree>
    <p:extLst>
      <p:ext uri="{BB962C8B-B14F-4D97-AF65-F5344CB8AC3E}">
        <p14:creationId xmlns:p14="http://schemas.microsoft.com/office/powerpoint/2010/main" val="10967300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www.evernote.com/shard/s473/sh/b278d952-2b8e-471d-93b3-1452e28405ba/1c5de6318f4e7025/res/9ec0b930-5eb6-42aa-808e-18b34c51630b.jpg?resizeSmall&amp;width=8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740"/>
            <a:ext cx="4238310" cy="31787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604" name="Picture 4" descr="https://www.evernote.com/shard/s473/sh/b278d952-2b8e-471d-93b3-1452e28405ba/1c5de6318f4e7025/res/44d906a0-644d-4ccd-8278-13dc1dc1249d.jpg?resizeSmall&amp;width=8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4326" y="8740"/>
            <a:ext cx="4909673" cy="71646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矩形 1"/>
          <p:cNvSpPr/>
          <p:nvPr/>
        </p:nvSpPr>
        <p:spPr>
          <a:xfrm>
            <a:off x="539552" y="3429000"/>
            <a:ext cx="2880320" cy="3170099"/>
          </a:xfrm>
          <a:prstGeom prst="rect">
            <a:avLst/>
          </a:prstGeom>
        </p:spPr>
        <p:txBody>
          <a:bodyPr wrap="square">
            <a:spAutoFit/>
          </a:bodyPr>
          <a:lstStyle/>
          <a:p>
            <a:r>
              <a:rPr lang="zh-TW" altLang="en-US" sz="4000" b="1" dirty="0"/>
              <a:t>大慈恩寺的</a:t>
            </a:r>
            <a:r>
              <a:rPr lang="zh-TW" altLang="en-US" sz="4000" b="1" dirty="0" smtClean="0"/>
              <a:t>大雄寶殿</a:t>
            </a:r>
            <a:endParaRPr lang="en-US" altLang="zh-TW" sz="4000" b="1" dirty="0" smtClean="0"/>
          </a:p>
          <a:p>
            <a:r>
              <a:rPr lang="zh-TW" altLang="en-US" sz="4000" b="1" dirty="0" smtClean="0"/>
              <a:t> </a:t>
            </a:r>
            <a:endParaRPr lang="en-US" altLang="zh-TW" sz="4000" b="1" dirty="0"/>
          </a:p>
          <a:p>
            <a:r>
              <a:rPr lang="zh-TW" altLang="en-US" sz="4000" b="1" dirty="0"/>
              <a:t>玄奘譯經所在的大雁塔</a:t>
            </a:r>
          </a:p>
        </p:txBody>
      </p:sp>
    </p:spTree>
    <p:extLst>
      <p:ext uri="{BB962C8B-B14F-4D97-AF65-F5344CB8AC3E}">
        <p14:creationId xmlns:p14="http://schemas.microsoft.com/office/powerpoint/2010/main" val="33929492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https://www.evernote.com/shard/s473/sh/b278d952-2b8e-471d-93b3-1452e28405ba/1c5de6318f4e7025/res/a3a03cf6-19e1-4ea9-ad29-792bdc9ef43a.jpg?resizeSmall&amp;width=8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5911" y="3123537"/>
            <a:ext cx="6233406" cy="37344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628" name="Picture 4" descr="https://www.evernote.com/shard/s473/sh/b278d952-2b8e-471d-93b3-1452e28405ba/1c5de6318f4e7025/res/90d6e554-47bf-4bef-a72c-f0dd425a3f82.jpg?resizeSmall&amp;width=8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5" y="-17527"/>
            <a:ext cx="5636025" cy="31614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626" name="Picture 2" descr="https://www.evernote.com/shard/s473/sh/b278d952-2b8e-471d-93b3-1452e28405ba/1c5de6318f4e7025/res/845ff876-974e-4b61-aa2b-c59c2e47d157.jpg?resizeSmall&amp;width=8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28" y="-95507"/>
            <a:ext cx="5236871" cy="69824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0802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27584" y="476672"/>
            <a:ext cx="4801314" cy="1015663"/>
          </a:xfrm>
          <a:prstGeom prst="rect">
            <a:avLst/>
          </a:prstGeom>
        </p:spPr>
        <p:txBody>
          <a:bodyPr wrap="none">
            <a:spAutoFit/>
          </a:bodyPr>
          <a:lstStyle/>
          <a:p>
            <a:r>
              <a:rPr lang="zh-TW" altLang="en-US" sz="6000" b="1" dirty="0" smtClean="0">
                <a:solidFill>
                  <a:srgbClr val="FF0000"/>
                </a:solidFill>
              </a:rPr>
              <a:t>四、</a:t>
            </a:r>
            <a:r>
              <a:rPr lang="zh-TW" altLang="zh-TW" sz="6000" b="1" dirty="0" smtClean="0">
                <a:solidFill>
                  <a:srgbClr val="FF0000"/>
                </a:solidFill>
              </a:rPr>
              <a:t>具體</a:t>
            </a:r>
            <a:r>
              <a:rPr lang="zh-TW" altLang="zh-TW" sz="6000" b="1" dirty="0">
                <a:solidFill>
                  <a:srgbClr val="FF0000"/>
                </a:solidFill>
              </a:rPr>
              <a:t>效益</a:t>
            </a:r>
            <a:endParaRPr lang="zh-TW" altLang="en-US" sz="6000" b="1" dirty="0">
              <a:solidFill>
                <a:srgbClr val="FF0000"/>
              </a:solidFill>
            </a:endParaRPr>
          </a:p>
        </p:txBody>
      </p:sp>
      <p:sp>
        <p:nvSpPr>
          <p:cNvPr id="4" name="矩形 3"/>
          <p:cNvSpPr/>
          <p:nvPr/>
        </p:nvSpPr>
        <p:spPr>
          <a:xfrm>
            <a:off x="251520" y="1844824"/>
            <a:ext cx="6967131" cy="923330"/>
          </a:xfrm>
          <a:prstGeom prst="rect">
            <a:avLst/>
          </a:prstGeom>
        </p:spPr>
        <p:txBody>
          <a:bodyPr wrap="square">
            <a:spAutoFit/>
          </a:bodyPr>
          <a:lstStyle/>
          <a:p>
            <a:r>
              <a:rPr lang="zh-TW" altLang="en-US" sz="5400" b="1" dirty="0">
                <a:solidFill>
                  <a:srgbClr val="FF0000"/>
                </a:solidFill>
              </a:rPr>
              <a:t>（</a:t>
            </a:r>
            <a:r>
              <a:rPr lang="zh-TW" altLang="zh-TW" sz="5400" b="1" dirty="0" smtClean="0">
                <a:solidFill>
                  <a:srgbClr val="FF0000"/>
                </a:solidFill>
              </a:rPr>
              <a:t>一</a:t>
            </a:r>
            <a:r>
              <a:rPr lang="zh-TW" altLang="en-US" sz="5400" b="1" dirty="0">
                <a:solidFill>
                  <a:srgbClr val="FF0000"/>
                </a:solidFill>
              </a:rPr>
              <a:t>）</a:t>
            </a:r>
            <a:r>
              <a:rPr lang="zh-TW" altLang="zh-TW" sz="5400" b="1" dirty="0" smtClean="0">
                <a:solidFill>
                  <a:srgbClr val="FF0000"/>
                </a:solidFill>
              </a:rPr>
              <a:t>啟動</a:t>
            </a:r>
            <a:r>
              <a:rPr lang="zh-TW" altLang="zh-TW" sz="5400" b="1" dirty="0">
                <a:solidFill>
                  <a:srgbClr val="FF0000"/>
                </a:solidFill>
              </a:rPr>
              <a:t>合作契機</a:t>
            </a:r>
          </a:p>
        </p:txBody>
      </p:sp>
      <p:sp>
        <p:nvSpPr>
          <p:cNvPr id="2" name="矩形 1"/>
          <p:cNvSpPr/>
          <p:nvPr/>
        </p:nvSpPr>
        <p:spPr>
          <a:xfrm>
            <a:off x="889129" y="3140968"/>
            <a:ext cx="7571303" cy="830997"/>
          </a:xfrm>
          <a:prstGeom prst="rect">
            <a:avLst/>
          </a:prstGeom>
        </p:spPr>
        <p:txBody>
          <a:bodyPr wrap="none">
            <a:spAutoFit/>
          </a:bodyPr>
          <a:lstStyle/>
          <a:p>
            <a:r>
              <a:rPr lang="zh-TW" altLang="zh-TW" sz="4800" b="1" dirty="0"/>
              <a:t>敦煌的大門永遠為大家而開</a:t>
            </a:r>
            <a:endParaRPr lang="zh-TW" altLang="en-US" sz="4800" b="1" dirty="0"/>
          </a:p>
        </p:txBody>
      </p:sp>
      <p:sp>
        <p:nvSpPr>
          <p:cNvPr id="5" name="矩形 4"/>
          <p:cNvSpPr/>
          <p:nvPr/>
        </p:nvSpPr>
        <p:spPr>
          <a:xfrm>
            <a:off x="251520" y="4797152"/>
            <a:ext cx="8494633" cy="923330"/>
          </a:xfrm>
          <a:prstGeom prst="rect">
            <a:avLst/>
          </a:prstGeom>
        </p:spPr>
        <p:txBody>
          <a:bodyPr wrap="none">
            <a:spAutoFit/>
          </a:bodyPr>
          <a:lstStyle/>
          <a:p>
            <a:r>
              <a:rPr lang="zh-TW" altLang="en-US" sz="5400" b="1" dirty="0" smtClean="0">
                <a:solidFill>
                  <a:srgbClr val="FF0000"/>
                </a:solidFill>
              </a:rPr>
              <a:t>（二</a:t>
            </a:r>
            <a:r>
              <a:rPr lang="zh-TW" altLang="en-US" sz="5400" b="1" dirty="0">
                <a:solidFill>
                  <a:srgbClr val="FF0000"/>
                </a:solidFill>
              </a:rPr>
              <a:t>）</a:t>
            </a:r>
            <a:r>
              <a:rPr lang="zh-TW" altLang="en-US" sz="5400" b="1" dirty="0" smtClean="0">
                <a:solidFill>
                  <a:srgbClr val="FF0000"/>
                </a:solidFill>
              </a:rPr>
              <a:t>四組考察，融合啟發</a:t>
            </a:r>
            <a:endParaRPr lang="zh-TW" altLang="en-US" sz="5400" b="1" dirty="0">
              <a:solidFill>
                <a:srgbClr val="FF0000"/>
              </a:solidFill>
            </a:endParaRPr>
          </a:p>
        </p:txBody>
      </p:sp>
    </p:spTree>
    <p:extLst>
      <p:ext uri="{BB962C8B-B14F-4D97-AF65-F5344CB8AC3E}">
        <p14:creationId xmlns:p14="http://schemas.microsoft.com/office/powerpoint/2010/main" val="31992472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2024" y="260648"/>
            <a:ext cx="2749471" cy="707886"/>
          </a:xfrm>
          <a:prstGeom prst="rect">
            <a:avLst/>
          </a:prstGeom>
        </p:spPr>
        <p:txBody>
          <a:bodyPr wrap="none">
            <a:spAutoFit/>
          </a:bodyPr>
          <a:lstStyle/>
          <a:p>
            <a:pPr>
              <a:defRPr/>
            </a:pPr>
            <a:r>
              <a:rPr lang="zh-TW" altLang="zh-TW" sz="4000" b="1" dirty="0" smtClean="0">
                <a:solidFill>
                  <a:srgbClr val="FF0000"/>
                </a:solidFill>
              </a:rPr>
              <a:t>經</a:t>
            </a:r>
            <a:r>
              <a:rPr lang="zh-TW" altLang="zh-TW" sz="4000" b="1" dirty="0">
                <a:solidFill>
                  <a:srgbClr val="FF0000"/>
                </a:solidFill>
              </a:rPr>
              <a:t>教修行組</a:t>
            </a:r>
          </a:p>
        </p:txBody>
      </p:sp>
      <p:graphicFrame>
        <p:nvGraphicFramePr>
          <p:cNvPr id="4" name="資料庫圖表 3"/>
          <p:cNvGraphicFramePr/>
          <p:nvPr>
            <p:extLst>
              <p:ext uri="{D42A27DB-BD31-4B8C-83A1-F6EECF244321}">
                <p14:modId xmlns:p14="http://schemas.microsoft.com/office/powerpoint/2010/main" val="2730335782"/>
              </p:ext>
            </p:extLst>
          </p:nvPr>
        </p:nvGraphicFramePr>
        <p:xfrm>
          <a:off x="97006" y="1268760"/>
          <a:ext cx="9046993"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字方塊 4"/>
          <p:cNvSpPr txBox="1"/>
          <p:nvPr/>
        </p:nvSpPr>
        <p:spPr>
          <a:xfrm>
            <a:off x="179512" y="1628800"/>
            <a:ext cx="1826141" cy="584775"/>
          </a:xfrm>
          <a:prstGeom prst="rect">
            <a:avLst/>
          </a:prstGeom>
          <a:noFill/>
        </p:spPr>
        <p:txBody>
          <a:bodyPr wrap="none" rtlCol="0">
            <a:spAutoFit/>
          </a:bodyPr>
          <a:lstStyle/>
          <a:p>
            <a:r>
              <a:rPr lang="zh-TW" altLang="en-US" sz="3200" b="1" dirty="0">
                <a:solidFill>
                  <a:srgbClr val="7030A0"/>
                </a:solidFill>
              </a:rPr>
              <a:t>圖像研究</a:t>
            </a:r>
          </a:p>
        </p:txBody>
      </p:sp>
      <p:sp>
        <p:nvSpPr>
          <p:cNvPr id="6" name="文字方塊 5"/>
          <p:cNvSpPr txBox="1"/>
          <p:nvPr/>
        </p:nvSpPr>
        <p:spPr>
          <a:xfrm>
            <a:off x="153571" y="3068960"/>
            <a:ext cx="1826141" cy="584775"/>
          </a:xfrm>
          <a:prstGeom prst="rect">
            <a:avLst/>
          </a:prstGeom>
          <a:noFill/>
        </p:spPr>
        <p:txBody>
          <a:bodyPr wrap="none" rtlCol="0">
            <a:spAutoFit/>
          </a:bodyPr>
          <a:lstStyle/>
          <a:p>
            <a:r>
              <a:rPr lang="zh-TW" altLang="en-US" sz="3200" b="1" dirty="0">
                <a:solidFill>
                  <a:srgbClr val="7030A0"/>
                </a:solidFill>
              </a:rPr>
              <a:t>義理禪法</a:t>
            </a:r>
          </a:p>
        </p:txBody>
      </p:sp>
      <p:sp>
        <p:nvSpPr>
          <p:cNvPr id="7" name="文字方塊 6"/>
          <p:cNvSpPr txBox="1"/>
          <p:nvPr/>
        </p:nvSpPr>
        <p:spPr>
          <a:xfrm>
            <a:off x="179512" y="4509120"/>
            <a:ext cx="1826141" cy="584775"/>
          </a:xfrm>
          <a:prstGeom prst="rect">
            <a:avLst/>
          </a:prstGeom>
          <a:noFill/>
        </p:spPr>
        <p:txBody>
          <a:bodyPr wrap="none" rtlCol="0">
            <a:spAutoFit/>
          </a:bodyPr>
          <a:lstStyle/>
          <a:p>
            <a:r>
              <a:rPr lang="zh-TW" altLang="en-US" sz="3200" b="1" dirty="0">
                <a:solidFill>
                  <a:srgbClr val="7030A0"/>
                </a:solidFill>
              </a:rPr>
              <a:t>宗教學史</a:t>
            </a:r>
          </a:p>
        </p:txBody>
      </p:sp>
      <p:sp>
        <p:nvSpPr>
          <p:cNvPr id="10" name="文字方塊 9"/>
          <p:cNvSpPr txBox="1"/>
          <p:nvPr/>
        </p:nvSpPr>
        <p:spPr>
          <a:xfrm flipH="1">
            <a:off x="153571" y="5940569"/>
            <a:ext cx="1852081" cy="584775"/>
          </a:xfrm>
          <a:prstGeom prst="rect">
            <a:avLst/>
          </a:prstGeom>
          <a:noFill/>
        </p:spPr>
        <p:txBody>
          <a:bodyPr wrap="square" rtlCol="0">
            <a:spAutoFit/>
          </a:bodyPr>
          <a:lstStyle/>
          <a:p>
            <a:r>
              <a:rPr lang="zh-TW" altLang="en-US" sz="3200" b="1" dirty="0">
                <a:solidFill>
                  <a:srgbClr val="7030A0"/>
                </a:solidFill>
              </a:rPr>
              <a:t>增廣見聞</a:t>
            </a:r>
          </a:p>
        </p:txBody>
      </p:sp>
    </p:spTree>
    <p:extLst>
      <p:ext uri="{BB962C8B-B14F-4D97-AF65-F5344CB8AC3E}">
        <p14:creationId xmlns:p14="http://schemas.microsoft.com/office/powerpoint/2010/main" val="16186031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260648"/>
            <a:ext cx="2492990" cy="646331"/>
          </a:xfrm>
          <a:prstGeom prst="rect">
            <a:avLst/>
          </a:prstGeom>
        </p:spPr>
        <p:txBody>
          <a:bodyPr wrap="none">
            <a:spAutoFit/>
          </a:bodyPr>
          <a:lstStyle/>
          <a:p>
            <a:r>
              <a:rPr lang="zh-TW" altLang="zh-TW" sz="3600" b="1" dirty="0" smtClean="0">
                <a:solidFill>
                  <a:srgbClr val="FF0000"/>
                </a:solidFill>
              </a:rPr>
              <a:t>佛教</a:t>
            </a:r>
            <a:r>
              <a:rPr lang="zh-TW" altLang="zh-TW" sz="3600" b="1" dirty="0">
                <a:solidFill>
                  <a:srgbClr val="FF0000"/>
                </a:solidFill>
              </a:rPr>
              <a:t>藝術組</a:t>
            </a:r>
          </a:p>
        </p:txBody>
      </p:sp>
      <p:sp>
        <p:nvSpPr>
          <p:cNvPr id="3" name="矩形 2"/>
          <p:cNvSpPr/>
          <p:nvPr/>
        </p:nvSpPr>
        <p:spPr>
          <a:xfrm>
            <a:off x="323528" y="1124744"/>
            <a:ext cx="8768948"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zh-TW" sz="3200" b="1" dirty="0"/>
              <a:t>從藝術的角度出發</a:t>
            </a:r>
            <a:r>
              <a:rPr lang="zh-TW" altLang="zh-TW" sz="3200" b="1" dirty="0" smtClean="0"/>
              <a:t>，聽見</a:t>
            </a:r>
            <a:r>
              <a:rPr lang="zh-TW" altLang="zh-TW" sz="3200" b="1" dirty="0"/>
              <a:t>內心聲音、貼近佛法的</a:t>
            </a:r>
            <a:r>
              <a:rPr lang="zh-TW" altLang="zh-TW" sz="3200" b="1" dirty="0" smtClean="0"/>
              <a:t>歷程</a:t>
            </a:r>
            <a:r>
              <a:rPr lang="zh-TW" altLang="en-US" sz="3200" b="1" dirty="0" smtClean="0"/>
              <a:t>更是</a:t>
            </a:r>
            <a:r>
              <a:rPr lang="zh-TW" altLang="zh-TW" sz="3200" b="1" dirty="0" smtClean="0">
                <a:solidFill>
                  <a:schemeClr val="bg1"/>
                </a:solidFill>
              </a:rPr>
              <a:t>動人</a:t>
            </a:r>
            <a:r>
              <a:rPr lang="zh-TW" altLang="zh-TW" sz="3200" b="1" dirty="0">
                <a:solidFill>
                  <a:schemeClr val="bg1"/>
                </a:solidFill>
              </a:rPr>
              <a:t>的精神</a:t>
            </a:r>
            <a:r>
              <a:rPr lang="zh-TW" altLang="zh-TW" sz="3200" dirty="0" smtClean="0"/>
              <a:t>。</a:t>
            </a:r>
            <a:endParaRPr lang="zh-TW" altLang="en-US" sz="3200" dirty="0"/>
          </a:p>
        </p:txBody>
      </p:sp>
      <p:sp>
        <p:nvSpPr>
          <p:cNvPr id="4" name="矩形 3"/>
          <p:cNvSpPr/>
          <p:nvPr/>
        </p:nvSpPr>
        <p:spPr>
          <a:xfrm>
            <a:off x="323528" y="2564904"/>
            <a:ext cx="2492990" cy="646331"/>
          </a:xfrm>
          <a:prstGeom prst="rect">
            <a:avLst/>
          </a:prstGeom>
        </p:spPr>
        <p:txBody>
          <a:bodyPr wrap="none">
            <a:spAutoFit/>
          </a:bodyPr>
          <a:lstStyle/>
          <a:p>
            <a:pPr>
              <a:defRPr/>
            </a:pPr>
            <a:r>
              <a:rPr lang="zh-TW" altLang="zh-TW" sz="3600" b="1" dirty="0" smtClean="0">
                <a:solidFill>
                  <a:srgbClr val="FF0000"/>
                </a:solidFill>
              </a:rPr>
              <a:t>建築空間</a:t>
            </a:r>
            <a:r>
              <a:rPr lang="zh-TW" altLang="en-US" sz="3600" b="1" dirty="0" smtClean="0">
                <a:solidFill>
                  <a:srgbClr val="FF0000"/>
                </a:solidFill>
              </a:rPr>
              <a:t>組</a:t>
            </a:r>
            <a:endParaRPr lang="zh-TW" altLang="zh-TW" sz="3600" b="1" dirty="0">
              <a:solidFill>
                <a:srgbClr val="FF0000"/>
              </a:solidFill>
            </a:endParaRPr>
          </a:p>
        </p:txBody>
      </p:sp>
      <p:sp>
        <p:nvSpPr>
          <p:cNvPr id="5" name="矩形 4"/>
          <p:cNvSpPr/>
          <p:nvPr/>
        </p:nvSpPr>
        <p:spPr>
          <a:xfrm>
            <a:off x="290066" y="3501008"/>
            <a:ext cx="8802410" cy="5847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zh-TW" sz="3200" b="1" dirty="0"/>
              <a:t>形制</a:t>
            </a:r>
            <a:r>
              <a:rPr lang="zh-TW" altLang="zh-TW" sz="3200" b="1" dirty="0" smtClean="0"/>
              <a:t>多樣</a:t>
            </a:r>
            <a:r>
              <a:rPr lang="zh-TW" altLang="en-US" sz="3200" b="1" dirty="0" smtClean="0"/>
              <a:t>的石窟；</a:t>
            </a:r>
            <a:r>
              <a:rPr lang="zh-TW" altLang="zh-TW" sz="3200" b="1" dirty="0"/>
              <a:t>材料的</a:t>
            </a:r>
            <a:r>
              <a:rPr lang="zh-TW" altLang="zh-TW" sz="3200" b="1" dirty="0" smtClean="0"/>
              <a:t>溫度</a:t>
            </a:r>
            <a:r>
              <a:rPr lang="zh-TW" altLang="en-US" sz="3200" b="1" dirty="0" smtClean="0"/>
              <a:t>；各種寺院的風格</a:t>
            </a:r>
            <a:endParaRPr lang="zh-TW" altLang="en-US" sz="3200" b="1" dirty="0"/>
          </a:p>
        </p:txBody>
      </p:sp>
      <p:sp>
        <p:nvSpPr>
          <p:cNvPr id="6" name="矩形 5"/>
          <p:cNvSpPr/>
          <p:nvPr/>
        </p:nvSpPr>
        <p:spPr>
          <a:xfrm>
            <a:off x="290066" y="4581128"/>
            <a:ext cx="2492990" cy="646331"/>
          </a:xfrm>
          <a:prstGeom prst="rect">
            <a:avLst/>
          </a:prstGeom>
        </p:spPr>
        <p:txBody>
          <a:bodyPr wrap="none">
            <a:spAutoFit/>
          </a:bodyPr>
          <a:lstStyle/>
          <a:p>
            <a:r>
              <a:rPr lang="zh-TW" altLang="zh-TW" sz="3600" b="1" dirty="0">
                <a:solidFill>
                  <a:srgbClr val="FF0000"/>
                </a:solidFill>
              </a:rPr>
              <a:t>數位媒體組</a:t>
            </a:r>
          </a:p>
        </p:txBody>
      </p:sp>
      <p:sp>
        <p:nvSpPr>
          <p:cNvPr id="7" name="矩形 6"/>
          <p:cNvSpPr/>
          <p:nvPr/>
        </p:nvSpPr>
        <p:spPr>
          <a:xfrm>
            <a:off x="290066" y="5517232"/>
            <a:ext cx="8802410"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zh-TW" sz="3200" b="1" dirty="0"/>
              <a:t>運用多媒體</a:t>
            </a:r>
            <a:r>
              <a:rPr lang="zh-TW" altLang="zh-TW" sz="3200" b="1" dirty="0" smtClean="0"/>
              <a:t>科技</a:t>
            </a:r>
            <a:r>
              <a:rPr lang="zh-TW" altLang="zh-TW" sz="3200" b="1" dirty="0"/>
              <a:t>用於法會之壇場設計、空間佈置</a:t>
            </a:r>
            <a:endParaRPr lang="en-US" altLang="zh-TW" sz="3200" b="1" dirty="0" smtClean="0"/>
          </a:p>
          <a:p>
            <a:r>
              <a:rPr lang="zh-TW" altLang="en-US" sz="3200" b="1" dirty="0" smtClean="0"/>
              <a:t>以及對藝術的保留維護。</a:t>
            </a:r>
            <a:endParaRPr lang="zh-TW" altLang="en-US" sz="3200" b="1" dirty="0"/>
          </a:p>
        </p:txBody>
      </p:sp>
    </p:spTree>
    <p:extLst>
      <p:ext uri="{BB962C8B-B14F-4D97-AF65-F5344CB8AC3E}">
        <p14:creationId xmlns:p14="http://schemas.microsoft.com/office/powerpoint/2010/main" val="27584206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86000" y="2551837"/>
            <a:ext cx="4572000" cy="1754326"/>
          </a:xfrm>
          <a:prstGeom prst="rect">
            <a:avLst/>
          </a:prstGeom>
        </p:spPr>
        <p:txBody>
          <a:bodyPr>
            <a:spAutoFit/>
          </a:bodyPr>
          <a:lstStyle/>
          <a:p>
            <a:r>
              <a:rPr lang="zh-TW" altLang="en-US" dirty="0" smtClean="0"/>
              <a:t>感謝這難以值遇的佛國巡禮因緣⽽</a:t>
            </a:r>
          </a:p>
          <a:p>
            <a:r>
              <a:rPr lang="zh-TW" altLang="en-US" dirty="0" smtClean="0"/>
              <a:t>傾⼒分享的回報之⼼；感恩學校、感恩法⿎⼭、感恩三寶、感恩成就⼀切的不可思議因緣，更感謝果</a:t>
            </a:r>
          </a:p>
          <a:p>
            <a:r>
              <a:rPr lang="zh-TW" altLang="en-US" dirty="0" smtClean="0"/>
              <a:t>慨法師這⼀年來的⾟苦策劃安排與帶領，這⼀路，我們透過學習⽽⼼靈滿載。</a:t>
            </a:r>
            <a:endParaRPr lang="zh-TW" altLang="en-US" dirty="0"/>
          </a:p>
        </p:txBody>
      </p:sp>
      <p:pic>
        <p:nvPicPr>
          <p:cNvPr id="8194" name="Picture 2" descr="C:\Users\user\Pictures\古絲路敦煌深度覓行\參訪相片\合照總集\I14A19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36" y="-218728"/>
            <a:ext cx="10615092" cy="7076728"/>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323528" y="260648"/>
            <a:ext cx="4128053" cy="1107996"/>
          </a:xfrm>
          <a:prstGeom prst="rect">
            <a:avLst/>
          </a:prstGeom>
          <a:noFill/>
        </p:spPr>
        <p:txBody>
          <a:bodyPr wrap="none" rtlCol="0">
            <a:spAutoFit/>
          </a:bodyPr>
          <a:lstStyle/>
          <a:p>
            <a:r>
              <a:rPr lang="zh-TW" altLang="en-US" sz="6600" b="1" dirty="0" smtClean="0">
                <a:solidFill>
                  <a:srgbClr val="FF0000"/>
                </a:solidFill>
              </a:rPr>
              <a:t>感恩</a:t>
            </a:r>
            <a:r>
              <a:rPr lang="en-US" altLang="zh-TW" sz="6600" b="1" dirty="0" smtClean="0">
                <a:solidFill>
                  <a:srgbClr val="FF0000"/>
                </a:solidFill>
              </a:rPr>
              <a:t>!</a:t>
            </a:r>
            <a:r>
              <a:rPr lang="zh-TW" altLang="en-US" sz="6600" b="1" dirty="0" smtClean="0">
                <a:solidFill>
                  <a:srgbClr val="FF0000"/>
                </a:solidFill>
              </a:rPr>
              <a:t>感動</a:t>
            </a:r>
            <a:r>
              <a:rPr lang="en-US" altLang="zh-TW" sz="6600" b="1" dirty="0" smtClean="0">
                <a:solidFill>
                  <a:srgbClr val="FF0000"/>
                </a:solidFill>
              </a:rPr>
              <a:t>!</a:t>
            </a:r>
            <a:endParaRPr lang="zh-TW" altLang="en-US" sz="6600" b="1" dirty="0">
              <a:solidFill>
                <a:srgbClr val="FF0000"/>
              </a:solidFill>
            </a:endParaRPr>
          </a:p>
        </p:txBody>
      </p:sp>
    </p:spTree>
    <p:extLst>
      <p:ext uri="{BB962C8B-B14F-4D97-AF65-F5344CB8AC3E}">
        <p14:creationId xmlns:p14="http://schemas.microsoft.com/office/powerpoint/2010/main" val="17036469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圖片 2" descr="「敦煌研究院」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9" y="733838"/>
            <a:ext cx="9176289" cy="61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0" y="-27384"/>
            <a:ext cx="9144000" cy="1054135"/>
          </a:xfrm>
          <a:prstGeom prst="rect">
            <a:avLst/>
          </a:prstGeom>
          <a:solidFill>
            <a:schemeClr val="tx1"/>
          </a:solidFill>
        </p:spPr>
        <p:txBody>
          <a:bodyPr wrap="square">
            <a:spAutoFit/>
          </a:bodyPr>
          <a:lstStyle/>
          <a:p>
            <a:pPr>
              <a:lnSpc>
                <a:spcPts val="7500"/>
              </a:lnSpc>
              <a:spcAft>
                <a:spcPts val="600"/>
              </a:spcAft>
            </a:pPr>
            <a:r>
              <a:rPr lang="zh-TW" altLang="en-US" sz="4800" b="1" dirty="0" smtClean="0">
                <a:solidFill>
                  <a:srgbClr val="FF0000"/>
                </a:solidFill>
              </a:rPr>
              <a:t>二、</a:t>
            </a:r>
            <a:r>
              <a:rPr lang="zh-TW" altLang="zh-TW" sz="4800" b="1" dirty="0" smtClean="0">
                <a:solidFill>
                  <a:srgbClr val="FF0000"/>
                </a:solidFill>
              </a:rPr>
              <a:t>實習</a:t>
            </a:r>
            <a:r>
              <a:rPr lang="zh-TW" altLang="zh-TW" sz="4800" b="1" dirty="0">
                <a:solidFill>
                  <a:srgbClr val="FF0000"/>
                </a:solidFill>
              </a:rPr>
              <a:t>機構簡介</a:t>
            </a:r>
            <a:endParaRPr lang="zh-TW" altLang="en-US" sz="4800" b="1" dirty="0">
              <a:solidFill>
                <a:srgbClr val="FF0000"/>
              </a:solidFill>
            </a:endParaRPr>
          </a:p>
        </p:txBody>
      </p:sp>
    </p:spTree>
    <p:extLst>
      <p:ext uri="{BB962C8B-B14F-4D97-AF65-F5344CB8AC3E}">
        <p14:creationId xmlns:p14="http://schemas.microsoft.com/office/powerpoint/2010/main" val="4064299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evernote.com/shard/s473/sh/b278d952-2b8e-471d-93b3-1452e28405ba/1c5de6318f4e7025/res/2d168e6e-25f7-4c7a-9148-9d96ea0a82fd.jpg?resizeSmall&amp;width=832&amp;alp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870" y="1268760"/>
            <a:ext cx="9824414" cy="5526233"/>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2267744" y="116632"/>
            <a:ext cx="4752528" cy="1015663"/>
          </a:xfrm>
          <a:prstGeom prst="rect">
            <a:avLst/>
          </a:prstGeom>
          <a:noFill/>
        </p:spPr>
        <p:txBody>
          <a:bodyPr wrap="square" rtlCol="0">
            <a:spAutoFit/>
          </a:bodyPr>
          <a:lstStyle/>
          <a:p>
            <a:r>
              <a:rPr lang="zh-TW" altLang="en-US" sz="6000" b="1" dirty="0" smtClean="0">
                <a:solidFill>
                  <a:srgbClr val="FF0000"/>
                </a:solidFill>
              </a:rPr>
              <a:t>謝  謝  聆  聽</a:t>
            </a:r>
            <a:endParaRPr lang="zh-TW" altLang="en-US" sz="6000" b="1" dirty="0">
              <a:solidFill>
                <a:srgbClr val="FF0000"/>
              </a:solidFill>
            </a:endParaRPr>
          </a:p>
        </p:txBody>
      </p:sp>
    </p:spTree>
    <p:extLst>
      <p:ext uri="{BB962C8B-B14F-4D97-AF65-F5344CB8AC3E}">
        <p14:creationId xmlns:p14="http://schemas.microsoft.com/office/powerpoint/2010/main" val="8383523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evernote.com/shard/s473/sh/b278d952-2b8e-471d-93b3-1452e28405ba/1c5de6318f4e7025/res/fba04f19-9435-494a-aca0-30f152c231ab/IMG_9767.JPG?resizeSmall&amp;width=8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3501008"/>
            <a:ext cx="5561175" cy="33843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https://www.evernote.com/shard/s473/sh/b278d952-2b8e-471d-93b3-1452e28405ba/1c5de6318f4e7025/res/f8a7c341-321c-434a-90b4-2beea7fbea9d/IMG_9768.JPG?resizeSmall&amp;width=8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4624"/>
            <a:ext cx="5184575" cy="38884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2" name="Picture 6" descr="https://www.evernote.com/shard/s473/sh/b278d952-2b8e-471d-93b3-1452e28405ba/1c5de6318f4e7025/res/ed817a9b-cae3-4f3e-a46c-6ba8c7ad4743/IMG_9769.JPG?resizeSmall&amp;width=8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9879" y="44624"/>
            <a:ext cx="3945184" cy="29588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矩形 1"/>
          <p:cNvSpPr/>
          <p:nvPr/>
        </p:nvSpPr>
        <p:spPr>
          <a:xfrm>
            <a:off x="107504" y="5085184"/>
            <a:ext cx="3262432" cy="707886"/>
          </a:xfrm>
          <a:prstGeom prst="rect">
            <a:avLst/>
          </a:prstGeom>
        </p:spPr>
        <p:txBody>
          <a:bodyPr wrap="none">
            <a:spAutoFit/>
          </a:bodyPr>
          <a:lstStyle/>
          <a:p>
            <a:r>
              <a:rPr lang="zh-TW" altLang="en-US" sz="4000" b="1" dirty="0"/>
              <a:t>文物陳列中心</a:t>
            </a:r>
          </a:p>
        </p:txBody>
      </p:sp>
    </p:spTree>
    <p:extLst>
      <p:ext uri="{BB962C8B-B14F-4D97-AF65-F5344CB8AC3E}">
        <p14:creationId xmlns:p14="http://schemas.microsoft.com/office/powerpoint/2010/main" val="3701179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2-q.mafengwo.net/s10/M00/86/C5/wKgBZ1h4zjeAEl4-AATNyXOPq2o29.jpeg?imageMogr2%2Fthumbnail%2F%21200x120r%2Fgravity%2FCenter%2Fcrop%2F%21200x120%2Fquality%2F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1352" y="1340767"/>
            <a:ext cx="4619018" cy="27714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http://c4-q.mafengwo.net/s10/M00/7E/20/wKgBZ1jUx9CAH0eHAABU265CdtU18.jpeg?imageMogr2%2Fthumbnail%2F%21200x120r%2Fgravity%2FCenter%2Fcrop%2F%21200x120%2Fquality%2F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66154"/>
            <a:ext cx="4644008" cy="27864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http://b2-q.mafengwo.net/s10/M00/7E/1F/wKgBZ1jUx9CAJ1EaAACDuSI6_kM10.jpeg?imageMogr2%2Fthumbnail%2F%21200x120r%2Fgravity%2FCenter%2Fcrop%2F%21200x120%2Fquality%2F1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4112181"/>
            <a:ext cx="4576363" cy="27458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http://n1-q.mafengwo.net/s10/M00/7E/21/wKgBZ1jUx9GAQ1zrAAA53dhNZhU63.jpeg?imageMogr2%2Fthumbnail%2F%21690x450r%2Fgravity%2FCenter%2Fcrop%2F%21690x450%2Fquality%2F90%7Cwatermark%2F1%2Fimage%2FaHR0cDovL3AxLXEubWFmZW5nd28ubmV0L3M4L00wMC82Mi83OS93S2dCcFZodUN6Q0FJa3RIQUFBTkc4TDlCUU0xNjAucG5n%2Fgravity%2FNorthWest%2Fdx%2F20%2Fdy%2F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8410" y="0"/>
            <a:ext cx="6442417" cy="42015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4644008" y="177038"/>
            <a:ext cx="4499992" cy="944682"/>
          </a:xfrm>
          <a:prstGeom prst="rect">
            <a:avLst/>
          </a:prstGeom>
          <a:noFill/>
        </p:spPr>
        <p:txBody>
          <a:bodyPr wrap="square" rtlCol="0">
            <a:spAutoFit/>
          </a:bodyPr>
          <a:lstStyle/>
          <a:p>
            <a:pPr algn="ctr">
              <a:lnSpc>
                <a:spcPts val="7000"/>
              </a:lnSpc>
            </a:pPr>
            <a:r>
              <a:rPr lang="zh-TW" altLang="en-US" sz="5400" b="1" dirty="0" smtClean="0">
                <a:solidFill>
                  <a:srgbClr val="C00000"/>
                </a:solidFill>
              </a:rPr>
              <a:t>數字中心</a:t>
            </a:r>
            <a:endParaRPr lang="zh-TW" altLang="en-US" sz="5400" b="1" dirty="0">
              <a:solidFill>
                <a:srgbClr val="C00000"/>
              </a:solidFill>
            </a:endParaRPr>
          </a:p>
        </p:txBody>
      </p:sp>
    </p:spTree>
    <p:extLst>
      <p:ext uri="{BB962C8B-B14F-4D97-AF65-F5344CB8AC3E}">
        <p14:creationId xmlns:p14="http://schemas.microsoft.com/office/powerpoint/2010/main" val="1177721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螢幕截圖 2016-04-29 14.09.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980" y="0"/>
            <a:ext cx="11233248" cy="702078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76452" y="5301208"/>
            <a:ext cx="8028384" cy="1077218"/>
          </a:xfrm>
          <a:prstGeom prst="rect">
            <a:avLst/>
          </a:prstGeom>
        </p:spPr>
        <p:txBody>
          <a:bodyPr wrap="square">
            <a:spAutoFit/>
          </a:bodyPr>
          <a:lstStyle/>
          <a:p>
            <a:r>
              <a:rPr lang="zh-TW" altLang="en-US" sz="3200" b="1" dirty="0">
                <a:solidFill>
                  <a:srgbClr val="FF0000"/>
                </a:solidFill>
              </a:rPr>
              <a:t>數字敦煌  </a:t>
            </a:r>
            <a:r>
              <a:rPr lang="en-US" altLang="zh-TW" sz="3200" b="1" dirty="0">
                <a:solidFill>
                  <a:srgbClr val="FF0000"/>
                </a:solidFill>
              </a:rPr>
              <a:t>http://www.e-dunhuang.com/cave/10.0001/0001.0001.0285</a:t>
            </a:r>
          </a:p>
        </p:txBody>
      </p:sp>
    </p:spTree>
    <p:extLst>
      <p:ext uri="{BB962C8B-B14F-4D97-AF65-F5344CB8AC3E}">
        <p14:creationId xmlns:p14="http://schemas.microsoft.com/office/powerpoint/2010/main" val="25793556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908720"/>
            <a:ext cx="9361040" cy="616641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36512" y="-27384"/>
            <a:ext cx="9252520" cy="944682"/>
          </a:xfrm>
          <a:prstGeom prst="rect">
            <a:avLst/>
          </a:prstGeom>
          <a:solidFill>
            <a:schemeClr val="tx1"/>
          </a:solidFill>
        </p:spPr>
        <p:txBody>
          <a:bodyPr wrap="square" rtlCol="0">
            <a:spAutoFit/>
          </a:bodyPr>
          <a:lstStyle/>
          <a:p>
            <a:pPr algn="ctr">
              <a:lnSpc>
                <a:spcPts val="7000"/>
              </a:lnSpc>
              <a:defRPr/>
            </a:pPr>
            <a:r>
              <a:rPr lang="zh-TW" altLang="en-US" sz="5400" b="1" dirty="0" smtClean="0">
                <a:solidFill>
                  <a:srgbClr val="FFC000"/>
                </a:solidFill>
              </a:rPr>
              <a:t>               </a:t>
            </a:r>
            <a:r>
              <a:rPr lang="zh-TW" altLang="zh-TW" sz="5400" b="1" dirty="0" smtClean="0">
                <a:solidFill>
                  <a:srgbClr val="FFC000"/>
                </a:solidFill>
              </a:rPr>
              <a:t>文</a:t>
            </a:r>
            <a:r>
              <a:rPr lang="zh-TW" altLang="zh-TW" sz="5400" b="1" dirty="0">
                <a:solidFill>
                  <a:srgbClr val="FFC000"/>
                </a:solidFill>
              </a:rPr>
              <a:t>創</a:t>
            </a:r>
            <a:r>
              <a:rPr lang="zh-TW" altLang="zh-TW" sz="5400" b="1" dirty="0" smtClean="0">
                <a:solidFill>
                  <a:srgbClr val="FFC000"/>
                </a:solidFill>
              </a:rPr>
              <a:t>中心</a:t>
            </a:r>
            <a:r>
              <a:rPr lang="zh-TW" altLang="zh-TW" sz="5400" dirty="0" smtClean="0"/>
              <a:t>創中心</a:t>
            </a:r>
            <a:endParaRPr lang="en-US" altLang="zh-TW" sz="5400" dirty="0"/>
          </a:p>
        </p:txBody>
      </p:sp>
    </p:spTree>
    <p:extLst>
      <p:ext uri="{BB962C8B-B14F-4D97-AF65-F5344CB8AC3E}">
        <p14:creationId xmlns:p14="http://schemas.microsoft.com/office/powerpoint/2010/main" val="4021858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ext uri="{D42A27DB-BD31-4B8C-83A1-F6EECF244321}">
                <p14:modId xmlns:p14="http://schemas.microsoft.com/office/powerpoint/2010/main" val="3526917667"/>
              </p:ext>
            </p:extLst>
          </p:nvPr>
        </p:nvGraphicFramePr>
        <p:xfrm>
          <a:off x="0" y="1252141"/>
          <a:ext cx="9144000" cy="5605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2"/>
          <p:cNvSpPr/>
          <p:nvPr/>
        </p:nvSpPr>
        <p:spPr>
          <a:xfrm>
            <a:off x="107504" y="108760"/>
            <a:ext cx="5109091" cy="943976"/>
          </a:xfrm>
          <a:prstGeom prst="rect">
            <a:avLst/>
          </a:prstGeom>
        </p:spPr>
        <p:txBody>
          <a:bodyPr wrap="none">
            <a:spAutoFit/>
          </a:bodyPr>
          <a:lstStyle/>
          <a:p>
            <a:pPr>
              <a:lnSpc>
                <a:spcPts val="7200"/>
              </a:lnSpc>
            </a:pPr>
            <a:r>
              <a:rPr lang="zh-TW" altLang="en-US" sz="4800" b="1" dirty="0">
                <a:solidFill>
                  <a:srgbClr val="FF0000"/>
                </a:solidFill>
              </a:rPr>
              <a:t>三、生活體驗紀錄</a:t>
            </a:r>
          </a:p>
        </p:txBody>
      </p:sp>
    </p:spTree>
    <p:extLst>
      <p:ext uri="{BB962C8B-B14F-4D97-AF65-F5344CB8AC3E}">
        <p14:creationId xmlns:p14="http://schemas.microsoft.com/office/powerpoint/2010/main" val="102799726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地鐵">
  <a:themeElements>
    <a:clrScheme name="地鐵">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地鐵">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地鐵">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自然力">
  <a:themeElements>
    <a:clrScheme name="自然力">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自然力">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自然力">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佈景主題1</Template>
  <TotalTime>1444</TotalTime>
  <Words>2419</Words>
  <Application>Microsoft Office PowerPoint</Application>
  <PresentationFormat>如螢幕大小 (4:3)</PresentationFormat>
  <Paragraphs>207</Paragraphs>
  <Slides>40</Slides>
  <Notes>38</Notes>
  <HiddenSlides>0</HiddenSlides>
  <MMClips>0</MMClips>
  <ScaleCrop>false</ScaleCrop>
  <HeadingPairs>
    <vt:vector size="4" baseType="variant">
      <vt:variant>
        <vt:lpstr>佈景主題</vt:lpstr>
      </vt:variant>
      <vt:variant>
        <vt:i4>3</vt:i4>
      </vt:variant>
      <vt:variant>
        <vt:lpstr>投影片標題</vt:lpstr>
      </vt:variant>
      <vt:variant>
        <vt:i4>40</vt:i4>
      </vt:variant>
    </vt:vector>
  </HeadingPairs>
  <TitlesOfParts>
    <vt:vector size="43" baseType="lpstr">
      <vt:lpstr>Office 佈景主題</vt:lpstr>
      <vt:lpstr>地鐵</vt:lpstr>
      <vt:lpstr>自然力</vt:lpstr>
      <vt:lpstr>佛教藝術流轉迴映 古絲路、敦煌、深度覓行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法鼓文理學院選送學生赴國(境)外實習</dc:title>
  <dc:creator>user</dc:creator>
  <cp:lastModifiedBy>user</cp:lastModifiedBy>
  <cp:revision>68</cp:revision>
  <dcterms:created xsi:type="dcterms:W3CDTF">2017-10-26T11:25:46Z</dcterms:created>
  <dcterms:modified xsi:type="dcterms:W3CDTF">2017-11-07T05:06:41Z</dcterms:modified>
</cp:coreProperties>
</file>